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2" r:id="rId2"/>
    <p:sldId id="335" r:id="rId3"/>
    <p:sldId id="294" r:id="rId4"/>
    <p:sldId id="286" r:id="rId5"/>
    <p:sldId id="289" r:id="rId6"/>
    <p:sldId id="290" r:id="rId7"/>
    <p:sldId id="287" r:id="rId8"/>
    <p:sldId id="298" r:id="rId9"/>
    <p:sldId id="285" r:id="rId10"/>
    <p:sldId id="291" r:id="rId11"/>
    <p:sldId id="284" r:id="rId12"/>
    <p:sldId id="313" r:id="rId13"/>
    <p:sldId id="302" r:id="rId14"/>
    <p:sldId id="326" r:id="rId15"/>
    <p:sldId id="327" r:id="rId16"/>
    <p:sldId id="328" r:id="rId17"/>
    <p:sldId id="299" r:id="rId18"/>
    <p:sldId id="300" r:id="rId19"/>
    <p:sldId id="301" r:id="rId20"/>
    <p:sldId id="303" r:id="rId21"/>
    <p:sldId id="319" r:id="rId22"/>
    <p:sldId id="306" r:id="rId23"/>
    <p:sldId id="315" r:id="rId24"/>
    <p:sldId id="322" r:id="rId25"/>
    <p:sldId id="333" r:id="rId26"/>
    <p:sldId id="331" r:id="rId27"/>
    <p:sldId id="332" r:id="rId28"/>
    <p:sldId id="324" r:id="rId29"/>
    <p:sldId id="325" r:id="rId30"/>
    <p:sldId id="33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70" autoAdjust="0"/>
    <p:restoredTop sz="94647" autoAdjust="0"/>
  </p:normalViewPr>
  <p:slideViewPr>
    <p:cSldViewPr snapToGrid="0">
      <p:cViewPr varScale="1">
        <p:scale>
          <a:sx n="83" d="100"/>
          <a:sy n="83" d="100"/>
        </p:scale>
        <p:origin x="3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nsu\worldview\056118912010_01\056118912010_01_P001_MUL\small\Maduro%20spectr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nsu\worldview\056118912010_01\056118912010_01_P001_MUL\small\Maduro%20spectr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nsu\worldview\056118912010_01\056118912010_01_P001_MUL\small\Maduro%20spectr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nsu\worldview\056118912010_01\056118912010_01_P001_MUL\small\Maduro%20spectr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mieczni\Documents\Work\Bathymetry\WV2%20specifications\PaulScott_NEIandNER3_rev3.xls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nsu\worldview\056118912010_01\056118912010_01_P001_MUL\small\Maduro%20spectr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nsu\worldview\056118912010_01\056118912010_01_P001_MUL\small\Maduro%20spectr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nsu\worldview\056118912010_01\056118912010_01_P001_MUL\small\Maduro%20spectr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nsu\worldview\056118912010_01\056118912010_01_P001_MUL\small\Maduro%20spectr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nsu\worldview\056118912010_01\056118912010_01_P001_MUL\small\Maduro%20spectr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86740719910015E-2"/>
          <c:y val="3.5290343278793712E-2"/>
          <c:w val="0.87936722753405827"/>
          <c:h val="0.90592357379774113"/>
        </c:manualLayout>
      </c:layout>
      <c:scatterChart>
        <c:scatterStyle val="lineMarker"/>
        <c:varyColors val="0"/>
        <c:ser>
          <c:idx val="0"/>
          <c:order val="0"/>
          <c:tx>
            <c:strRef>
              <c:f>'sp model'!$B$2</c:f>
              <c:strCache>
                <c:ptCount val="1"/>
                <c:pt idx="0">
                  <c:v>sp1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'sp model'!$A$3:$A$10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'sp model'!$B$3:$B$10</c:f>
              <c:numCache>
                <c:formatCode>General</c:formatCode>
                <c:ptCount val="8"/>
                <c:pt idx="0">
                  <c:v>0.3115573215559499</c:v>
                </c:pt>
                <c:pt idx="1">
                  <c:v>0.35419011019020064</c:v>
                </c:pt>
                <c:pt idx="2">
                  <c:v>0.40481132781499768</c:v>
                </c:pt>
                <c:pt idx="3">
                  <c:v>0.3611200692639106</c:v>
                </c:pt>
                <c:pt idx="4">
                  <c:v>0.2718674459319092</c:v>
                </c:pt>
                <c:pt idx="5">
                  <c:v>3.0024942914800002E-2</c:v>
                </c:pt>
                <c:pt idx="6">
                  <c:v>1.9876710044207865E-3</c:v>
                </c:pt>
                <c:pt idx="7">
                  <c:v>9.9999999999999995E-7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'sp model'!$C$2</c:f>
              <c:strCache>
                <c:ptCount val="1"/>
                <c:pt idx="0">
                  <c:v>sp2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'sp model'!$A$3:$A$10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'sp model'!$C$3:$C$10</c:f>
              <c:numCache>
                <c:formatCode>General</c:formatCode>
                <c:ptCount val="8"/>
                <c:pt idx="0">
                  <c:v>0.29684085227248647</c:v>
                </c:pt>
                <c:pt idx="1">
                  <c:v>0.33840768378950176</c:v>
                </c:pt>
                <c:pt idx="2">
                  <c:v>0.35663537905812359</c:v>
                </c:pt>
                <c:pt idx="3">
                  <c:v>0.23377688685090742</c:v>
                </c:pt>
                <c:pt idx="4">
                  <c:v>0.12055382276597107</c:v>
                </c:pt>
                <c:pt idx="5">
                  <c:v>1.2585349188920529E-3</c:v>
                </c:pt>
                <c:pt idx="6">
                  <c:v>8.9170288199979657E-6</c:v>
                </c:pt>
                <c:pt idx="7">
                  <c:v>9.9999999999999995E-7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'sp model'!$D$2</c:f>
              <c:strCache>
                <c:ptCount val="1"/>
                <c:pt idx="0">
                  <c:v>sp3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'sp model'!$A$3:$A$10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'sp model'!$D$3:$D$10</c:f>
              <c:numCache>
                <c:formatCode>General</c:formatCode>
                <c:ptCount val="8"/>
                <c:pt idx="0">
                  <c:v>0.25709055553539978</c:v>
                </c:pt>
                <c:pt idx="1">
                  <c:v>0.29535331612650145</c:v>
                </c:pt>
                <c:pt idx="2">
                  <c:v>0.24411542326041769</c:v>
                </c:pt>
                <c:pt idx="3">
                  <c:v>6.3715348234891458E-2</c:v>
                </c:pt>
                <c:pt idx="4">
                  <c:v>1.0705686413553123E-2</c:v>
                </c:pt>
                <c:pt idx="5">
                  <c:v>4.5054353049728449E-5</c:v>
                </c:pt>
                <c:pt idx="6">
                  <c:v>4.0000000748862488E-6</c:v>
                </c:pt>
                <c:pt idx="7">
                  <c:v>9.9999999999999995E-7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'sp model'!$E$2</c:f>
              <c:strCache>
                <c:ptCount val="1"/>
                <c:pt idx="0">
                  <c:v>sp4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'sp model'!$A$3:$A$10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'sp model'!$E$3:$E$10</c:f>
              <c:numCache>
                <c:formatCode>General</c:formatCode>
                <c:ptCount val="8"/>
                <c:pt idx="0">
                  <c:v>0.20338494547651589</c:v>
                </c:pt>
                <c:pt idx="1">
                  <c:v>0.23601844060336491</c:v>
                </c:pt>
                <c:pt idx="2">
                  <c:v>0.13045245486639842</c:v>
                </c:pt>
                <c:pt idx="3">
                  <c:v>7.7931185847641901E-3</c:v>
                </c:pt>
                <c:pt idx="4">
                  <c:v>4.3153047217282206E-4</c:v>
                </c:pt>
                <c:pt idx="5">
                  <c:v>4.4973861008747932E-5</c:v>
                </c:pt>
                <c:pt idx="6">
                  <c:v>3.9999999999999998E-6</c:v>
                </c:pt>
                <c:pt idx="7">
                  <c:v>9.9999999999999995E-7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'sp model'!$F$2</c:f>
              <c:strCache>
                <c:ptCount val="1"/>
                <c:pt idx="0">
                  <c:v>sp5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'sp model'!$A$3:$A$10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'sp model'!$F$3:$F$10</c:f>
              <c:numCache>
                <c:formatCode>General</c:formatCode>
                <c:ptCount val="8"/>
                <c:pt idx="0">
                  <c:v>0.13054326601602168</c:v>
                </c:pt>
                <c:pt idx="1">
                  <c:v>0.15257161722723717</c:v>
                </c:pt>
                <c:pt idx="2">
                  <c:v>3.8850510125119218E-2</c:v>
                </c:pt>
                <c:pt idx="3">
                  <c:v>7.5080176769563107E-4</c:v>
                </c:pt>
                <c:pt idx="4">
                  <c:v>2.5343175313559169E-4</c:v>
                </c:pt>
                <c:pt idx="5">
                  <c:v>4.4973861E-5</c:v>
                </c:pt>
                <c:pt idx="6">
                  <c:v>3.9999999999999998E-6</c:v>
                </c:pt>
                <c:pt idx="7">
                  <c:v>9.9999999999999995E-7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'sp model'!$G$2</c:f>
              <c:strCache>
                <c:ptCount val="1"/>
                <c:pt idx="0">
                  <c:v>sp6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'sp model'!$A$3:$A$10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'sp model'!$G$3:$G$10</c:f>
              <c:numCache>
                <c:formatCode>General</c:formatCode>
                <c:ptCount val="8"/>
                <c:pt idx="0">
                  <c:v>6.2383539773221239E-2</c:v>
                </c:pt>
                <c:pt idx="1">
                  <c:v>6.8875361045979536E-2</c:v>
                </c:pt>
                <c:pt idx="2">
                  <c:v>6.2581343957864083E-3</c:v>
                </c:pt>
                <c:pt idx="3">
                  <c:v>6.5951501605105269E-4</c:v>
                </c:pt>
                <c:pt idx="4">
                  <c:v>2.5338000000436754E-4</c:v>
                </c:pt>
                <c:pt idx="5">
                  <c:v>4.4973861E-5</c:v>
                </c:pt>
                <c:pt idx="6">
                  <c:v>3.9999999999999998E-6</c:v>
                </c:pt>
                <c:pt idx="7">
                  <c:v>9.9999999999999995E-7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'sp model'!$H$2</c:f>
              <c:strCache>
                <c:ptCount val="1"/>
                <c:pt idx="0">
                  <c:v>sp7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'sp model'!$A$3:$A$10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'sp model'!$H$3:$H$10</c:f>
              <c:numCache>
                <c:formatCode>General</c:formatCode>
                <c:ptCount val="8"/>
                <c:pt idx="0">
                  <c:v>2.7703193771414378E-2</c:v>
                </c:pt>
                <c:pt idx="1">
                  <c:v>1.9725771558085234E-2</c:v>
                </c:pt>
                <c:pt idx="2">
                  <c:v>3.5224419368651808E-3</c:v>
                </c:pt>
                <c:pt idx="3">
                  <c:v>6.5950006000000012E-4</c:v>
                </c:pt>
                <c:pt idx="4">
                  <c:v>2.5337999999999999E-4</c:v>
                </c:pt>
                <c:pt idx="5">
                  <c:v>4.4973861E-5</c:v>
                </c:pt>
                <c:pt idx="6">
                  <c:v>3.9999999999999998E-6</c:v>
                </c:pt>
                <c:pt idx="7">
                  <c:v>9.9999999999999995E-7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4861240"/>
        <c:axId val="604861632"/>
      </c:scatterChart>
      <c:valAx>
        <c:axId val="604861240"/>
        <c:scaling>
          <c:orientation val="minMax"/>
          <c:max val="800"/>
          <c:min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861632"/>
        <c:crosses val="autoZero"/>
        <c:crossBetween val="midCat"/>
      </c:valAx>
      <c:valAx>
        <c:axId val="60486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8612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553149606299214E-2"/>
          <c:y val="5.0925925925925923E-2"/>
          <c:w val="0.87030774278215217"/>
          <c:h val="0.8416746864975212"/>
        </c:manualLayout>
      </c:layout>
      <c:scatterChart>
        <c:scatterStyle val="lineMarker"/>
        <c:varyColors val="0"/>
        <c:ser>
          <c:idx val="0"/>
          <c:order val="0"/>
          <c:tx>
            <c:strRef>
              <c:f>optimize_ro_example!$C$8</c:f>
              <c:strCache>
                <c:ptCount val="1"/>
                <c:pt idx="0">
                  <c:v>ro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optimize_ro_example!$B$9:$B$14</c:f>
              <c:numCache>
                <c:formatCode>General</c:formatCode>
                <c:ptCount val="6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</c:numCache>
            </c:numRef>
          </c:xVal>
          <c:yVal>
            <c:numRef>
              <c:f>optimize_ro_example!$C$9:$C$14</c:f>
              <c:numCache>
                <c:formatCode>General</c:formatCode>
                <c:ptCount val="6"/>
                <c:pt idx="0">
                  <c:v>0.13339999999999999</c:v>
                </c:pt>
                <c:pt idx="1">
                  <c:v>0.14799999999999999</c:v>
                </c:pt>
                <c:pt idx="2">
                  <c:v>0.1241</c:v>
                </c:pt>
                <c:pt idx="3">
                  <c:v>3.4700000000000002E-2</c:v>
                </c:pt>
                <c:pt idx="4">
                  <c:v>1.9099999999999999E-2</c:v>
                </c:pt>
                <c:pt idx="5">
                  <c:v>9.7999999999999997E-3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optimize_ro_example!$D$8</c:f>
              <c:strCache>
                <c:ptCount val="1"/>
                <c:pt idx="0">
                  <c:v>ro_fit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optimize_ro_example!$B$9:$B$14</c:f>
              <c:numCache>
                <c:formatCode>General</c:formatCode>
                <c:ptCount val="6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</c:numCache>
            </c:numRef>
          </c:xVal>
          <c:yVal>
            <c:numRef>
              <c:f>optimize_ro_example!$D$9:$D$14</c:f>
              <c:numCache>
                <c:formatCode>General</c:formatCode>
                <c:ptCount val="6"/>
                <c:pt idx="0">
                  <c:v>0.1318</c:v>
                </c:pt>
                <c:pt idx="1">
                  <c:v>0.1497</c:v>
                </c:pt>
                <c:pt idx="2">
                  <c:v>0.1232</c:v>
                </c:pt>
                <c:pt idx="3">
                  <c:v>3.7499999999999999E-2</c:v>
                </c:pt>
                <c:pt idx="4">
                  <c:v>1.26E-2</c:v>
                </c:pt>
                <c:pt idx="5">
                  <c:v>6.3E-3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optimize_ro_example!$E$8</c:f>
              <c:strCache>
                <c:ptCount val="1"/>
                <c:pt idx="0">
                  <c:v>ro_w</c:v>
                </c:pt>
              </c:strCache>
            </c:strRef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optimize_ro_example!$B$9:$B$14</c:f>
              <c:numCache>
                <c:formatCode>General</c:formatCode>
                <c:ptCount val="6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</c:numCache>
            </c:numRef>
          </c:xVal>
          <c:yVal>
            <c:numRef>
              <c:f>optimize_ro_example!$E$9:$E$14</c:f>
              <c:numCache>
                <c:formatCode>General</c:formatCode>
                <c:ptCount val="6"/>
                <c:pt idx="0">
                  <c:v>7.0000000000000001E-3</c:v>
                </c:pt>
                <c:pt idx="1">
                  <c:v>4.1000000000000003E-3</c:v>
                </c:pt>
                <c:pt idx="2">
                  <c:v>1.9E-3</c:v>
                </c:pt>
                <c:pt idx="3">
                  <c:v>6.9999999999999999E-4</c:v>
                </c:pt>
                <c:pt idx="4">
                  <c:v>2.9999999999999997E-4</c:v>
                </c:pt>
                <c:pt idx="5">
                  <c:v>1E-4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optimize_ro_example!$F$8</c:f>
              <c:strCache>
                <c:ptCount val="1"/>
                <c:pt idx="0">
                  <c:v>ro_b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optimize_ro_example!$B$9:$B$14</c:f>
              <c:numCache>
                <c:formatCode>General</c:formatCode>
                <c:ptCount val="6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</c:numCache>
            </c:numRef>
          </c:xVal>
          <c:yVal>
            <c:numRef>
              <c:f>optimize_ro_example!$F$9:$F$14</c:f>
              <c:numCache>
                <c:formatCode>General</c:formatCode>
                <c:ptCount val="6"/>
                <c:pt idx="0">
                  <c:v>0.1014</c:v>
                </c:pt>
                <c:pt idx="1">
                  <c:v>0.12820000000000001</c:v>
                </c:pt>
                <c:pt idx="2">
                  <c:v>0.1086</c:v>
                </c:pt>
                <c:pt idx="3">
                  <c:v>2.7E-2</c:v>
                </c:pt>
                <c:pt idx="4">
                  <c:v>4.4000000000000003E-3</c:v>
                </c:pt>
                <c:pt idx="5">
                  <c:v>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optimize_ro_example!$G$8</c:f>
              <c:strCache>
                <c:ptCount val="1"/>
                <c:pt idx="0">
                  <c:v>ro_sky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optimize_ro_example!$B$9:$B$14</c:f>
              <c:numCache>
                <c:formatCode>General</c:formatCode>
                <c:ptCount val="6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</c:numCache>
            </c:numRef>
          </c:xVal>
          <c:yVal>
            <c:numRef>
              <c:f>optimize_ro_example!$G$9:$G$14</c:f>
              <c:numCache>
                <c:formatCode>General</c:formatCode>
                <c:ptCount val="6"/>
                <c:pt idx="0">
                  <c:v>2.3400000000000001E-2</c:v>
                </c:pt>
                <c:pt idx="1">
                  <c:v>1.7299999999999999E-2</c:v>
                </c:pt>
                <c:pt idx="2">
                  <c:v>1.2699999999999999E-2</c:v>
                </c:pt>
                <c:pt idx="3">
                  <c:v>9.7999999999999997E-3</c:v>
                </c:pt>
                <c:pt idx="4">
                  <c:v>7.9000000000000008E-3</c:v>
                </c:pt>
                <c:pt idx="5">
                  <c:v>6.3E-3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2591168"/>
        <c:axId val="492591560"/>
      </c:scatterChart>
      <c:valAx>
        <c:axId val="492591168"/>
        <c:scaling>
          <c:orientation val="minMax"/>
          <c:max val="800"/>
          <c:min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[</a:t>
                </a:r>
                <a:r>
                  <a:rPr lang="en-US" sz="1400" b="1" baseline="0"/>
                  <a:t> nm ]</a:t>
                </a:r>
                <a:endParaRPr lang="en-US" sz="1400" b="1"/>
              </a:p>
            </c:rich>
          </c:tx>
          <c:layout>
            <c:manualLayout>
              <c:xMode val="edge"/>
              <c:yMode val="edge"/>
              <c:x val="0.58882636754387041"/>
              <c:y val="0.923687664041994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591560"/>
        <c:crosses val="autoZero"/>
        <c:crossBetween val="midCat"/>
      </c:valAx>
      <c:valAx>
        <c:axId val="492591560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591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5416447944007"/>
          <c:y val="8.2463910761154849E-2"/>
          <c:w val="0.24736132983377082"/>
          <c:h val="0.51562773403324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86740719910015E-2"/>
          <c:y val="3.5290343278793712E-2"/>
          <c:w val="0.87936722753405827"/>
          <c:h val="0.90592357379774113"/>
        </c:manualLayout>
      </c:layout>
      <c:scatterChart>
        <c:scatterStyle val="lineMarker"/>
        <c:varyColors val="0"/>
        <c:ser>
          <c:idx val="7"/>
          <c:order val="0"/>
          <c:tx>
            <c:strRef>
              <c:f>'sp model'!$I$2</c:f>
              <c:strCache>
                <c:ptCount val="1"/>
                <c:pt idx="0">
                  <c:v>sp8</c:v>
                </c:pt>
              </c:strCache>
            </c:strRef>
          </c:tx>
          <c:spPr>
            <a:ln w="19050" cap="rnd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'sp model'!$A$3:$A$10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'sp model'!$I$3:$I$10</c:f>
              <c:numCache>
                <c:formatCode>General</c:formatCode>
                <c:ptCount val="8"/>
                <c:pt idx="0">
                  <c:v>0.31020649759389751</c:v>
                </c:pt>
                <c:pt idx="1">
                  <c:v>0.35340497569276302</c:v>
                </c:pt>
                <c:pt idx="2">
                  <c:v>0.40438860208145688</c:v>
                </c:pt>
                <c:pt idx="3">
                  <c:v>0.36088708168186401</c:v>
                </c:pt>
                <c:pt idx="4">
                  <c:v>0.27172629033414497</c:v>
                </c:pt>
                <c:pt idx="5">
                  <c:v>2.9981789553555512E-2</c:v>
                </c:pt>
                <c:pt idx="6">
                  <c:v>1.9836809194294933E-3</c:v>
                </c:pt>
                <c:pt idx="7">
                  <c:v>6.3410376098950616E-53</c:v>
                </c:pt>
              </c:numCache>
            </c:numRef>
          </c:yVal>
          <c:smooth val="0"/>
        </c:ser>
        <c:ser>
          <c:idx val="8"/>
          <c:order val="1"/>
          <c:tx>
            <c:strRef>
              <c:f>'sp model'!$J$2</c:f>
              <c:strCache>
                <c:ptCount val="1"/>
                <c:pt idx="0">
                  <c:v>sp9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'sp model'!$A$3:$A$10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'sp model'!$J$3:$J$10</c:f>
              <c:numCache>
                <c:formatCode>General</c:formatCode>
                <c:ptCount val="8"/>
                <c:pt idx="0">
                  <c:v>0.29420886756352616</c:v>
                </c:pt>
                <c:pt idx="1">
                  <c:v>0.33687414016675093</c:v>
                </c:pt>
                <c:pt idx="2">
                  <c:v>0.35584067693749427</c:v>
                </c:pt>
                <c:pt idx="3">
                  <c:v>0.23339322132813237</c:v>
                </c:pt>
                <c:pt idx="4">
                  <c:v>0.12035014801680848</c:v>
                </c:pt>
                <c:pt idx="5">
                  <c:v>1.2136347500164586E-3</c:v>
                </c:pt>
                <c:pt idx="6">
                  <c:v>4.9170533968473801E-6</c:v>
                </c:pt>
                <c:pt idx="7">
                  <c:v>4.8620844814910624E-105</c:v>
                </c:pt>
              </c:numCache>
            </c:numRef>
          </c:yVal>
          <c:smooth val="0"/>
        </c:ser>
        <c:ser>
          <c:idx val="9"/>
          <c:order val="2"/>
          <c:tx>
            <c:strRef>
              <c:f>'sp model'!$K$2</c:f>
              <c:strCache>
                <c:ptCount val="1"/>
                <c:pt idx="0">
                  <c:v>sp10</c:v>
                </c:pt>
              </c:strCache>
            </c:strRef>
          </c:tx>
          <c:spPr>
            <a:ln w="19050" cap="rnd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'sp model'!$A$3:$A$10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'sp model'!$K$3:$K$10</c:f>
              <c:numCache>
                <c:formatCode>General</c:formatCode>
                <c:ptCount val="8"/>
                <c:pt idx="0">
                  <c:v>0.25099805873780118</c:v>
                </c:pt>
                <c:pt idx="1">
                  <c:v>0.29177811675161913</c:v>
                </c:pt>
                <c:pt idx="2">
                  <c:v>0.24245193146956892</c:v>
                </c:pt>
                <c:pt idx="3">
                  <c:v>6.3130458571567918E-2</c:v>
                </c:pt>
                <c:pt idx="4">
                  <c:v>1.0456625055281863E-2</c:v>
                </c:pt>
                <c:pt idx="5">
                  <c:v>8.0496937517245519E-8</c:v>
                </c:pt>
                <c:pt idx="6">
                  <c:v>7.4886623637656028E-14</c:v>
                </c:pt>
                <c:pt idx="7">
                  <c:v>2.191840843782823E-261</c:v>
                </c:pt>
              </c:numCache>
            </c:numRef>
          </c:yVal>
          <c:smooth val="0"/>
        </c:ser>
        <c:ser>
          <c:idx val="10"/>
          <c:order val="3"/>
          <c:tx>
            <c:strRef>
              <c:f>'sp model'!$L$2</c:f>
              <c:strCache>
                <c:ptCount val="1"/>
                <c:pt idx="0">
                  <c:v>sp11</c:v>
                </c:pt>
              </c:strCache>
            </c:strRef>
          </c:tx>
          <c:spPr>
            <a:ln w="19050" cap="rnd">
              <a:solidFill>
                <a:srgbClr val="FFC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'sp model'!$A$3:$A$10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'sp model'!$L$3:$L$10</c:f>
              <c:numCache>
                <c:formatCode>General</c:formatCode>
                <c:ptCount val="8"/>
                <c:pt idx="0">
                  <c:v>0.19261703923315421</c:v>
                </c:pt>
                <c:pt idx="1">
                  <c:v>0.22962955712418842</c:v>
                </c:pt>
                <c:pt idx="2">
                  <c:v>0.12791134797050341</c:v>
                </c:pt>
                <c:pt idx="3">
                  <c:v>7.1420593295947743E-3</c:v>
                </c:pt>
                <c:pt idx="4">
                  <c:v>1.7822407966505203E-4</c:v>
                </c:pt>
                <c:pt idx="5">
                  <c:v>8.7484601182913511E-15</c:v>
                </c:pt>
                <c:pt idx="6">
                  <c:v>7.0076078941061948E-27</c:v>
                </c:pt>
                <c:pt idx="7">
                  <c:v>0</c:v>
                </c:pt>
              </c:numCache>
            </c:numRef>
          </c:yVal>
          <c:smooth val="0"/>
        </c:ser>
        <c:ser>
          <c:idx val="11"/>
          <c:order val="4"/>
          <c:tx>
            <c:strRef>
              <c:f>'sp model'!$M$2</c:f>
              <c:strCache>
                <c:ptCount val="1"/>
                <c:pt idx="0">
                  <c:v>sp12</c:v>
                </c:pt>
              </c:strCache>
            </c:strRef>
          </c:tx>
          <c:spPr>
            <a:ln w="19050" cap="rnd">
              <a:solidFill>
                <a:schemeClr val="accent1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'sp model'!$A$3:$A$10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'sp model'!$M$3:$M$10</c:f>
              <c:numCache>
                <c:formatCode>General</c:formatCode>
                <c:ptCount val="8"/>
                <c:pt idx="0">
                  <c:v>0.11343403573181139</c:v>
                </c:pt>
                <c:pt idx="1">
                  <c:v>0.14222565119893329</c:v>
                </c:pt>
                <c:pt idx="2">
                  <c:v>3.5602125815195416E-2</c:v>
                </c:pt>
                <c:pt idx="3">
                  <c:v>9.1409739810424163E-5</c:v>
                </c:pt>
                <c:pt idx="4">
                  <c:v>5.1774518743110975E-8</c:v>
                </c:pt>
                <c:pt idx="5">
                  <c:v>1.0333230873681852E-28</c:v>
                </c:pt>
                <c:pt idx="6">
                  <c:v>6.1362193945498001E-53</c:v>
                </c:pt>
                <c:pt idx="7">
                  <c:v>0</c:v>
                </c:pt>
              </c:numCache>
            </c:numRef>
          </c:yVal>
          <c:smooth val="0"/>
        </c:ser>
        <c:ser>
          <c:idx val="12"/>
          <c:order val="5"/>
          <c:tx>
            <c:strRef>
              <c:f>'sp model'!$N$2</c:f>
              <c:strCache>
                <c:ptCount val="1"/>
                <c:pt idx="0">
                  <c:v>sp13</c:v>
                </c:pt>
              </c:strCache>
            </c:strRef>
          </c:tx>
          <c:spPr>
            <a:ln w="19050" cap="rnd">
              <a:solidFill>
                <a:schemeClr val="accent6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'sp model'!$A$3:$A$10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'sp model'!$N$3:$N$10</c:f>
              <c:numCache>
                <c:formatCode>General</c:formatCode>
                <c:ptCount val="8"/>
                <c:pt idx="0">
                  <c:v>3.934057877546325E-2</c:v>
                </c:pt>
                <c:pt idx="1">
                  <c:v>5.4560484262746928E-2</c:v>
                </c:pt>
                <c:pt idx="2">
                  <c:v>2.7580976642027242E-3</c:v>
                </c:pt>
                <c:pt idx="3">
                  <c:v>1.4973747696719229E-8</c:v>
                </c:pt>
                <c:pt idx="4">
                  <c:v>4.3693360767278231E-15</c:v>
                </c:pt>
                <c:pt idx="5">
                  <c:v>1.4416013021762858E-56</c:v>
                </c:pt>
                <c:pt idx="6">
                  <c:v>4.7050370820555352E-105</c:v>
                </c:pt>
                <c:pt idx="7">
                  <c:v>0</c:v>
                </c:pt>
              </c:numCache>
            </c:numRef>
          </c:yVal>
          <c:smooth val="0"/>
        </c:ser>
        <c:ser>
          <c:idx val="13"/>
          <c:order val="6"/>
          <c:tx>
            <c:strRef>
              <c:f>'sp model'!$O$2</c:f>
              <c:strCache>
                <c:ptCount val="1"/>
                <c:pt idx="0">
                  <c:v>sp14</c:v>
                </c:pt>
              </c:strCache>
            </c:strRef>
          </c:tx>
          <c:spPr>
            <a:ln w="19050" cap="rnd">
              <a:solidFill>
                <a:schemeClr val="accent5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'sp model'!$A$3:$A$10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'sp model'!$O$3:$O$10</c:f>
              <c:numCache>
                <c:formatCode>General</c:formatCode>
                <c:ptCount val="8"/>
                <c:pt idx="0">
                  <c:v>1.6410916243164656E-3</c:v>
                </c:pt>
                <c:pt idx="1">
                  <c:v>3.0802011068302524E-3</c:v>
                </c:pt>
                <c:pt idx="2">
                  <c:v>1.282362383468923E-6</c:v>
                </c:pt>
                <c:pt idx="3">
                  <c:v>6.5817991642306485E-20</c:v>
                </c:pt>
                <c:pt idx="4">
                  <c:v>2.6261140943989068E-36</c:v>
                </c:pt>
                <c:pt idx="5">
                  <c:v>3.9144636551751954E-140</c:v>
                </c:pt>
                <c:pt idx="6">
                  <c:v>2.1210434510589717E-261</c:v>
                </c:pt>
                <c:pt idx="7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4862416"/>
        <c:axId val="599090168"/>
      </c:scatterChart>
      <c:valAx>
        <c:axId val="604862416"/>
        <c:scaling>
          <c:orientation val="minMax"/>
          <c:max val="800"/>
          <c:min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090168"/>
        <c:crosses val="autoZero"/>
        <c:crossBetween val="midCat"/>
      </c:valAx>
      <c:valAx>
        <c:axId val="599090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8624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92825896762903"/>
          <c:y val="5.0925925925925923E-2"/>
          <c:w val="0.80077974628171467"/>
          <c:h val="0.74350320793234181"/>
        </c:manualLayout>
      </c:layout>
      <c:scatterChart>
        <c:scatterStyle val="lineMarker"/>
        <c:varyColors val="0"/>
        <c:ser>
          <c:idx val="0"/>
          <c:order val="0"/>
          <c:tx>
            <c:strRef>
              <c:f>SNR_WV2_WV3!$B$3</c:f>
              <c:strCache>
                <c:ptCount val="1"/>
                <c:pt idx="0">
                  <c:v>SNR_MS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SNR_WV2_WV3!$A$4:$A$44</c:f>
              <c:numCache>
                <c:formatCode>General</c:formatCode>
                <c:ptCount val="41"/>
                <c:pt idx="0">
                  <c:v>1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  <c:pt idx="6">
                  <c:v>300</c:v>
                </c:pt>
                <c:pt idx="7">
                  <c:v>350</c:v>
                </c:pt>
                <c:pt idx="8">
                  <c:v>400</c:v>
                </c:pt>
                <c:pt idx="9">
                  <c:v>450</c:v>
                </c:pt>
                <c:pt idx="10">
                  <c:v>500</c:v>
                </c:pt>
                <c:pt idx="11">
                  <c:v>550</c:v>
                </c:pt>
                <c:pt idx="12">
                  <c:v>600</c:v>
                </c:pt>
                <c:pt idx="13">
                  <c:v>650</c:v>
                </c:pt>
                <c:pt idx="14">
                  <c:v>700</c:v>
                </c:pt>
                <c:pt idx="15">
                  <c:v>750</c:v>
                </c:pt>
                <c:pt idx="16">
                  <c:v>800</c:v>
                </c:pt>
                <c:pt idx="17">
                  <c:v>850</c:v>
                </c:pt>
                <c:pt idx="18">
                  <c:v>900</c:v>
                </c:pt>
                <c:pt idx="19">
                  <c:v>950</c:v>
                </c:pt>
                <c:pt idx="20">
                  <c:v>1000</c:v>
                </c:pt>
                <c:pt idx="21">
                  <c:v>1050</c:v>
                </c:pt>
                <c:pt idx="22">
                  <c:v>1100</c:v>
                </c:pt>
                <c:pt idx="23">
                  <c:v>1150</c:v>
                </c:pt>
                <c:pt idx="24">
                  <c:v>1200</c:v>
                </c:pt>
                <c:pt idx="25">
                  <c:v>1250</c:v>
                </c:pt>
                <c:pt idx="26">
                  <c:v>1300</c:v>
                </c:pt>
                <c:pt idx="27">
                  <c:v>1350</c:v>
                </c:pt>
                <c:pt idx="28">
                  <c:v>1400</c:v>
                </c:pt>
                <c:pt idx="29">
                  <c:v>1450</c:v>
                </c:pt>
                <c:pt idx="30">
                  <c:v>1500</c:v>
                </c:pt>
                <c:pt idx="31">
                  <c:v>1550</c:v>
                </c:pt>
                <c:pt idx="32">
                  <c:v>1600</c:v>
                </c:pt>
                <c:pt idx="33">
                  <c:v>1650</c:v>
                </c:pt>
                <c:pt idx="34">
                  <c:v>1700</c:v>
                </c:pt>
                <c:pt idx="35">
                  <c:v>1750</c:v>
                </c:pt>
                <c:pt idx="36">
                  <c:v>1800</c:v>
                </c:pt>
                <c:pt idx="37">
                  <c:v>1850</c:v>
                </c:pt>
                <c:pt idx="38">
                  <c:v>1900</c:v>
                </c:pt>
                <c:pt idx="39">
                  <c:v>1950</c:v>
                </c:pt>
                <c:pt idx="40">
                  <c:v>2000</c:v>
                </c:pt>
              </c:numCache>
            </c:numRef>
          </c:xVal>
          <c:yVal>
            <c:numRef>
              <c:f>SNR_WV2_WV3!$B$4:$B$44</c:f>
              <c:numCache>
                <c:formatCode>General</c:formatCode>
                <c:ptCount val="41"/>
                <c:pt idx="0">
                  <c:v>1.42</c:v>
                </c:pt>
                <c:pt idx="1">
                  <c:v>59.37</c:v>
                </c:pt>
                <c:pt idx="2">
                  <c:v>103.96</c:v>
                </c:pt>
                <c:pt idx="3">
                  <c:v>140.41</c:v>
                </c:pt>
                <c:pt idx="4">
                  <c:v>171.67</c:v>
                </c:pt>
                <c:pt idx="5">
                  <c:v>199.32</c:v>
                </c:pt>
                <c:pt idx="6">
                  <c:v>224.28</c:v>
                </c:pt>
                <c:pt idx="7">
                  <c:v>247.17</c:v>
                </c:pt>
                <c:pt idx="8">
                  <c:v>268.39</c:v>
                </c:pt>
                <c:pt idx="9">
                  <c:v>288.25</c:v>
                </c:pt>
                <c:pt idx="10">
                  <c:v>306.97000000000003</c:v>
                </c:pt>
                <c:pt idx="11">
                  <c:v>324.70999999999998</c:v>
                </c:pt>
                <c:pt idx="12">
                  <c:v>341.6</c:v>
                </c:pt>
                <c:pt idx="13">
                  <c:v>357.76</c:v>
                </c:pt>
                <c:pt idx="14">
                  <c:v>373.26</c:v>
                </c:pt>
                <c:pt idx="15">
                  <c:v>388.18</c:v>
                </c:pt>
                <c:pt idx="16">
                  <c:v>402.58</c:v>
                </c:pt>
                <c:pt idx="17">
                  <c:v>416.5</c:v>
                </c:pt>
                <c:pt idx="18">
                  <c:v>429.99</c:v>
                </c:pt>
                <c:pt idx="19">
                  <c:v>443.09</c:v>
                </c:pt>
                <c:pt idx="20">
                  <c:v>455.82</c:v>
                </c:pt>
                <c:pt idx="21">
                  <c:v>468.22</c:v>
                </c:pt>
                <c:pt idx="22">
                  <c:v>480.32</c:v>
                </c:pt>
                <c:pt idx="23">
                  <c:v>492.12</c:v>
                </c:pt>
                <c:pt idx="24">
                  <c:v>503.65</c:v>
                </c:pt>
                <c:pt idx="25">
                  <c:v>514.92999999999995</c:v>
                </c:pt>
                <c:pt idx="26">
                  <c:v>525.98</c:v>
                </c:pt>
                <c:pt idx="27">
                  <c:v>536.79999999999995</c:v>
                </c:pt>
                <c:pt idx="28">
                  <c:v>547.41</c:v>
                </c:pt>
                <c:pt idx="29">
                  <c:v>557.83000000000004</c:v>
                </c:pt>
                <c:pt idx="30">
                  <c:v>568.05999999999995</c:v>
                </c:pt>
                <c:pt idx="31">
                  <c:v>578.11</c:v>
                </c:pt>
                <c:pt idx="32">
                  <c:v>587.99</c:v>
                </c:pt>
                <c:pt idx="33">
                  <c:v>597.71</c:v>
                </c:pt>
                <c:pt idx="34">
                  <c:v>607.28</c:v>
                </c:pt>
                <c:pt idx="35">
                  <c:v>616.70000000000005</c:v>
                </c:pt>
                <c:pt idx="36">
                  <c:v>625.98</c:v>
                </c:pt>
                <c:pt idx="37">
                  <c:v>635.12</c:v>
                </c:pt>
                <c:pt idx="38">
                  <c:v>644.14</c:v>
                </c:pt>
                <c:pt idx="39">
                  <c:v>653.04</c:v>
                </c:pt>
                <c:pt idx="40">
                  <c:v>661.81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9091344"/>
        <c:axId val="599091736"/>
      </c:scatterChart>
      <c:valAx>
        <c:axId val="599091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091736"/>
        <c:crosses val="autoZero"/>
        <c:crossBetween val="midCat"/>
      </c:valAx>
      <c:valAx>
        <c:axId val="599091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SNR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0913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84595635430038"/>
          <c:y val="5.1792879062732528E-2"/>
          <c:w val="0.8532306375695351"/>
          <c:h val="0.7915015005594420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SNR!$C$2</c:f>
              <c:strCache>
                <c:ptCount val="1"/>
                <c:pt idx="0">
                  <c:v>Pan</c:v>
                </c:pt>
              </c:strCache>
            </c:strRef>
          </c:tx>
          <c:spPr>
            <a:ln w="25400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SNR!$C$10:$C$209</c:f>
              <c:numCache>
                <c:formatCode>General</c:formatCode>
                <c:ptCount val="200"/>
                <c:pt idx="0">
                  <c:v>0</c:v>
                </c:pt>
                <c:pt idx="1">
                  <c:v>1.2262433868945503E-6</c:v>
                </c:pt>
                <c:pt idx="2">
                  <c:v>1.22624338689455E-5</c:v>
                </c:pt>
                <c:pt idx="3">
                  <c:v>2.4524867737890986E-5</c:v>
                </c:pt>
                <c:pt idx="4">
                  <c:v>3.6787301606836503E-5</c:v>
                </c:pt>
                <c:pt idx="5">
                  <c:v>4.9049735475781938E-5</c:v>
                </c:pt>
                <c:pt idx="6">
                  <c:v>6.1312169344727516E-5</c:v>
                </c:pt>
                <c:pt idx="7">
                  <c:v>7.3574603213672924E-5</c:v>
                </c:pt>
                <c:pt idx="8">
                  <c:v>8.5837037082618509E-5</c:v>
                </c:pt>
                <c:pt idx="9">
                  <c:v>9.8099470951564094E-5</c:v>
                </c:pt>
                <c:pt idx="10">
                  <c:v>1.1036190482050941E-4</c:v>
                </c:pt>
                <c:pt idx="11">
                  <c:v>1.2262433868945498E-4</c:v>
                </c:pt>
                <c:pt idx="12">
                  <c:v>2.4524867737890979E-4</c:v>
                </c:pt>
                <c:pt idx="13">
                  <c:v>3.6787301606836496E-4</c:v>
                </c:pt>
                <c:pt idx="14">
                  <c:v>4.9049735475781937E-4</c:v>
                </c:pt>
                <c:pt idx="15">
                  <c:v>6.1312169344727508E-4</c:v>
                </c:pt>
                <c:pt idx="16">
                  <c:v>7.3574603213672927E-4</c:v>
                </c:pt>
                <c:pt idx="17">
                  <c:v>8.5837037082618476E-4</c:v>
                </c:pt>
                <c:pt idx="18">
                  <c:v>9.8099470951564047E-4</c:v>
                </c:pt>
                <c:pt idx="19">
                  <c:v>1.1036190482050937E-3</c:v>
                </c:pt>
                <c:pt idx="20">
                  <c:v>1.2262433868945495E-3</c:v>
                </c:pt>
                <c:pt idx="21">
                  <c:v>2.4524867737890981E-3</c:v>
                </c:pt>
                <c:pt idx="22">
                  <c:v>3.6787301606836485E-3</c:v>
                </c:pt>
                <c:pt idx="23">
                  <c:v>4.9049735475781937E-3</c:v>
                </c:pt>
                <c:pt idx="24">
                  <c:v>6.1312169344727493E-3</c:v>
                </c:pt>
                <c:pt idx="25">
                  <c:v>7.357460321367291E-3</c:v>
                </c:pt>
                <c:pt idx="26">
                  <c:v>8.5837037082618396E-3</c:v>
                </c:pt>
                <c:pt idx="27">
                  <c:v>9.8099470951564065E-3</c:v>
                </c:pt>
                <c:pt idx="28">
                  <c:v>1.1036190482050935E-2</c:v>
                </c:pt>
                <c:pt idx="29">
                  <c:v>1.2262433868945485E-2</c:v>
                </c:pt>
                <c:pt idx="30">
                  <c:v>1.3488677255840041E-2</c:v>
                </c:pt>
                <c:pt idx="31">
                  <c:v>1.4714920642734585E-2</c:v>
                </c:pt>
                <c:pt idx="32">
                  <c:v>1.5941164029629147E-2</c:v>
                </c:pt>
                <c:pt idx="33">
                  <c:v>1.7167407416523679E-2</c:v>
                </c:pt>
                <c:pt idx="34">
                  <c:v>1.8393650803418225E-2</c:v>
                </c:pt>
                <c:pt idx="35">
                  <c:v>1.9619894190312792E-2</c:v>
                </c:pt>
                <c:pt idx="36">
                  <c:v>2.0846137577207366E-2</c:v>
                </c:pt>
                <c:pt idx="37">
                  <c:v>2.2072380964101891E-2</c:v>
                </c:pt>
                <c:pt idx="38">
                  <c:v>2.3298624350996378E-2</c:v>
                </c:pt>
                <c:pt idx="39">
                  <c:v>2.4524867737890969E-2</c:v>
                </c:pt>
                <c:pt idx="40">
                  <c:v>2.575111112478554E-2</c:v>
                </c:pt>
                <c:pt idx="41">
                  <c:v>2.6977354511680082E-2</c:v>
                </c:pt>
                <c:pt idx="42">
                  <c:v>2.8203597898574639E-2</c:v>
                </c:pt>
                <c:pt idx="43">
                  <c:v>2.9429841285469206E-2</c:v>
                </c:pt>
                <c:pt idx="44">
                  <c:v>3.0656084672363738E-2</c:v>
                </c:pt>
                <c:pt idx="45">
                  <c:v>3.1882328059258259E-2</c:v>
                </c:pt>
                <c:pt idx="46">
                  <c:v>3.3108571446152799E-2</c:v>
                </c:pt>
                <c:pt idx="47">
                  <c:v>3.4334814833047352E-2</c:v>
                </c:pt>
                <c:pt idx="48">
                  <c:v>3.5561058219941905E-2</c:v>
                </c:pt>
                <c:pt idx="49">
                  <c:v>3.6787301606836451E-2</c:v>
                </c:pt>
                <c:pt idx="50">
                  <c:v>3.8013544993731004E-2</c:v>
                </c:pt>
                <c:pt idx="51">
                  <c:v>3.9239788380625598E-2</c:v>
                </c:pt>
                <c:pt idx="52">
                  <c:v>4.0466031767520144E-2</c:v>
                </c:pt>
                <c:pt idx="53">
                  <c:v>4.1692275154414697E-2</c:v>
                </c:pt>
                <c:pt idx="54">
                  <c:v>4.2918518541309195E-2</c:v>
                </c:pt>
                <c:pt idx="55">
                  <c:v>4.4144761928203817E-2</c:v>
                </c:pt>
                <c:pt idx="56">
                  <c:v>4.5371005315098294E-2</c:v>
                </c:pt>
                <c:pt idx="57">
                  <c:v>4.6597248701992791E-2</c:v>
                </c:pt>
                <c:pt idx="58">
                  <c:v>4.7823492088887413E-2</c:v>
                </c:pt>
                <c:pt idx="59">
                  <c:v>4.9049735475781925E-2</c:v>
                </c:pt>
                <c:pt idx="60">
                  <c:v>5.0275978862676485E-2</c:v>
                </c:pt>
                <c:pt idx="61">
                  <c:v>5.1502222249571086E-2</c:v>
                </c:pt>
                <c:pt idx="62">
                  <c:v>5.2728465636465577E-2</c:v>
                </c:pt>
                <c:pt idx="63">
                  <c:v>5.3954709023360116E-2</c:v>
                </c:pt>
                <c:pt idx="64">
                  <c:v>5.5180952410254676E-2</c:v>
                </c:pt>
                <c:pt idx="65">
                  <c:v>5.6407195797149229E-2</c:v>
                </c:pt>
                <c:pt idx="66">
                  <c:v>5.7633439184043858E-2</c:v>
                </c:pt>
                <c:pt idx="67">
                  <c:v>5.8859682570938369E-2</c:v>
                </c:pt>
                <c:pt idx="68">
                  <c:v>6.0085925957832929E-2</c:v>
                </c:pt>
                <c:pt idx="69">
                  <c:v>6.1312169344727434E-2</c:v>
                </c:pt>
                <c:pt idx="70">
                  <c:v>6.2538412731622001E-2</c:v>
                </c:pt>
                <c:pt idx="71">
                  <c:v>6.3764656118516602E-2</c:v>
                </c:pt>
                <c:pt idx="72">
                  <c:v>6.4990899505411134E-2</c:v>
                </c:pt>
                <c:pt idx="73">
                  <c:v>6.6217142892305611E-2</c:v>
                </c:pt>
                <c:pt idx="74">
                  <c:v>6.7443386279200157E-2</c:v>
                </c:pt>
                <c:pt idx="75">
                  <c:v>6.8669629666094703E-2</c:v>
                </c:pt>
                <c:pt idx="76">
                  <c:v>6.9895873052989332E-2</c:v>
                </c:pt>
                <c:pt idx="77">
                  <c:v>7.1122116439883809E-2</c:v>
                </c:pt>
                <c:pt idx="78">
                  <c:v>7.2348359826778383E-2</c:v>
                </c:pt>
                <c:pt idx="79">
                  <c:v>7.3574603213672901E-2</c:v>
                </c:pt>
                <c:pt idx="80">
                  <c:v>7.4800846600567447E-2</c:v>
                </c:pt>
                <c:pt idx="81">
                  <c:v>7.6027089987462007E-2</c:v>
                </c:pt>
                <c:pt idx="82">
                  <c:v>7.7253333374356539E-2</c:v>
                </c:pt>
                <c:pt idx="83">
                  <c:v>7.8479576761251085E-2</c:v>
                </c:pt>
                <c:pt idx="84">
                  <c:v>7.970582014814577E-2</c:v>
                </c:pt>
                <c:pt idx="85">
                  <c:v>8.0932063535040302E-2</c:v>
                </c:pt>
                <c:pt idx="86">
                  <c:v>8.2158306921934737E-2</c:v>
                </c:pt>
                <c:pt idx="87">
                  <c:v>8.3384550308829436E-2</c:v>
                </c:pt>
                <c:pt idx="88">
                  <c:v>8.4610793695723843E-2</c:v>
                </c:pt>
                <c:pt idx="89">
                  <c:v>8.5837037082618445E-2</c:v>
                </c:pt>
                <c:pt idx="90">
                  <c:v>8.706328046951288E-2</c:v>
                </c:pt>
                <c:pt idx="91">
                  <c:v>8.8289523856407495E-2</c:v>
                </c:pt>
                <c:pt idx="92">
                  <c:v>8.9515767243302097E-2</c:v>
                </c:pt>
                <c:pt idx="93">
                  <c:v>9.0742010630196573E-2</c:v>
                </c:pt>
                <c:pt idx="94">
                  <c:v>9.1968254017091133E-2</c:v>
                </c:pt>
                <c:pt idx="95">
                  <c:v>9.3194497403985707E-2</c:v>
                </c:pt>
                <c:pt idx="96">
                  <c:v>9.4420740790880378E-2</c:v>
                </c:pt>
                <c:pt idx="97">
                  <c:v>9.5646984177774771E-2</c:v>
                </c:pt>
                <c:pt idx="98">
                  <c:v>9.6873227564669345E-2</c:v>
                </c:pt>
                <c:pt idx="99">
                  <c:v>9.8099470951564016E-2</c:v>
                </c:pt>
                <c:pt idx="100">
                  <c:v>9.9325714338458465E-2</c:v>
                </c:pt>
                <c:pt idx="101">
                  <c:v>0.10055195772535297</c:v>
                </c:pt>
                <c:pt idx="102">
                  <c:v>0.10177820111224752</c:v>
                </c:pt>
                <c:pt idx="103">
                  <c:v>0.10300444449914206</c:v>
                </c:pt>
                <c:pt idx="104">
                  <c:v>0.10423068788603672</c:v>
                </c:pt>
                <c:pt idx="105">
                  <c:v>0.10545693127293122</c:v>
                </c:pt>
                <c:pt idx="106">
                  <c:v>0.10668317465982571</c:v>
                </c:pt>
                <c:pt idx="107">
                  <c:v>0.10790941804672025</c:v>
                </c:pt>
                <c:pt idx="108">
                  <c:v>0.10913566143361503</c:v>
                </c:pt>
                <c:pt idx="109">
                  <c:v>0.11036190482050939</c:v>
                </c:pt>
                <c:pt idx="110">
                  <c:v>0.1115881482074039</c:v>
                </c:pt>
                <c:pt idx="111">
                  <c:v>0.11281439159429833</c:v>
                </c:pt>
                <c:pt idx="112">
                  <c:v>0.11404063498119307</c:v>
                </c:pt>
                <c:pt idx="113">
                  <c:v>0.11526687836808767</c:v>
                </c:pt>
                <c:pt idx="114">
                  <c:v>0.11649312175498221</c:v>
                </c:pt>
                <c:pt idx="115">
                  <c:v>0.11771936514187659</c:v>
                </c:pt>
                <c:pt idx="116">
                  <c:v>0.11894560852877119</c:v>
                </c:pt>
                <c:pt idx="117">
                  <c:v>0.12017185191566573</c:v>
                </c:pt>
                <c:pt idx="118">
                  <c:v>0.1213980953025602</c:v>
                </c:pt>
                <c:pt idx="119">
                  <c:v>0.12262433868945491</c:v>
                </c:pt>
                <c:pt idx="120">
                  <c:v>0.12385058207634946</c:v>
                </c:pt>
                <c:pt idx="121">
                  <c:v>0.12507682546324381</c:v>
                </c:pt>
                <c:pt idx="122">
                  <c:v>0.12630306885013848</c:v>
                </c:pt>
                <c:pt idx="123">
                  <c:v>0.12752931223703304</c:v>
                </c:pt>
                <c:pt idx="124">
                  <c:v>0.1287555556239276</c:v>
                </c:pt>
                <c:pt idx="125">
                  <c:v>0.12998179901082221</c:v>
                </c:pt>
                <c:pt idx="126">
                  <c:v>0.1312080423977168</c:v>
                </c:pt>
                <c:pt idx="127">
                  <c:v>0.13243428578461136</c:v>
                </c:pt>
                <c:pt idx="128">
                  <c:v>0.13366052917150567</c:v>
                </c:pt>
                <c:pt idx="129">
                  <c:v>0.13488677255840031</c:v>
                </c:pt>
                <c:pt idx="130">
                  <c:v>0.1361130159452949</c:v>
                </c:pt>
                <c:pt idx="131">
                  <c:v>0.13733925933218941</c:v>
                </c:pt>
                <c:pt idx="132">
                  <c:v>0.13856550271908397</c:v>
                </c:pt>
                <c:pt idx="133">
                  <c:v>0.13979174610597866</c:v>
                </c:pt>
                <c:pt idx="134">
                  <c:v>0.14101798949287336</c:v>
                </c:pt>
                <c:pt idx="135">
                  <c:v>0.14224423287976795</c:v>
                </c:pt>
                <c:pt idx="136">
                  <c:v>0.14347047626666221</c:v>
                </c:pt>
                <c:pt idx="137">
                  <c:v>0.14469671965355654</c:v>
                </c:pt>
                <c:pt idx="138">
                  <c:v>0.14592296304045141</c:v>
                </c:pt>
                <c:pt idx="139">
                  <c:v>0.14714920642734602</c:v>
                </c:pt>
                <c:pt idx="140">
                  <c:v>0.1483754498142405</c:v>
                </c:pt>
                <c:pt idx="141">
                  <c:v>0.14960169320113489</c:v>
                </c:pt>
                <c:pt idx="142">
                  <c:v>0.15082793658802962</c:v>
                </c:pt>
                <c:pt idx="143">
                  <c:v>0.15205417997492401</c:v>
                </c:pt>
                <c:pt idx="144">
                  <c:v>0.15328042336181869</c:v>
                </c:pt>
                <c:pt idx="145">
                  <c:v>0.15450666674871308</c:v>
                </c:pt>
                <c:pt idx="146">
                  <c:v>0.15573291013560783</c:v>
                </c:pt>
                <c:pt idx="147">
                  <c:v>0.15695915352250248</c:v>
                </c:pt>
                <c:pt idx="148">
                  <c:v>0.15818539690939687</c:v>
                </c:pt>
                <c:pt idx="149">
                  <c:v>0.1594116402962916</c:v>
                </c:pt>
                <c:pt idx="150">
                  <c:v>0.16063788368318582</c:v>
                </c:pt>
                <c:pt idx="151">
                  <c:v>0.16186412707008038</c:v>
                </c:pt>
                <c:pt idx="152">
                  <c:v>0.16309037045697494</c:v>
                </c:pt>
                <c:pt idx="153">
                  <c:v>0.16431661384386947</c:v>
                </c:pt>
                <c:pt idx="154">
                  <c:v>0.16554285723076403</c:v>
                </c:pt>
                <c:pt idx="155">
                  <c:v>0.16676910061765859</c:v>
                </c:pt>
                <c:pt idx="156">
                  <c:v>0.16799534400455321</c:v>
                </c:pt>
                <c:pt idx="157">
                  <c:v>0.16922158739144771</c:v>
                </c:pt>
                <c:pt idx="158">
                  <c:v>0.17044783077834247</c:v>
                </c:pt>
                <c:pt idx="159">
                  <c:v>0.17167407416523678</c:v>
                </c:pt>
                <c:pt idx="160">
                  <c:v>0.17290031755213162</c:v>
                </c:pt>
                <c:pt idx="161">
                  <c:v>0.17412656093902587</c:v>
                </c:pt>
                <c:pt idx="162">
                  <c:v>0.17535280432592043</c:v>
                </c:pt>
                <c:pt idx="163">
                  <c:v>0.17657904771281496</c:v>
                </c:pt>
                <c:pt idx="164">
                  <c:v>0.17780529109970949</c:v>
                </c:pt>
                <c:pt idx="165">
                  <c:v>0.17903153448660425</c:v>
                </c:pt>
                <c:pt idx="166">
                  <c:v>0.18025777787349878</c:v>
                </c:pt>
                <c:pt idx="167">
                  <c:v>0.18148402126039331</c:v>
                </c:pt>
                <c:pt idx="168">
                  <c:v>0.18271026464728787</c:v>
                </c:pt>
                <c:pt idx="169">
                  <c:v>0.18393650803418229</c:v>
                </c:pt>
                <c:pt idx="170">
                  <c:v>0.18516275142107691</c:v>
                </c:pt>
                <c:pt idx="171">
                  <c:v>0.18638899480797158</c:v>
                </c:pt>
                <c:pt idx="172">
                  <c:v>0.18761523819486617</c:v>
                </c:pt>
                <c:pt idx="173">
                  <c:v>0.18884148158176089</c:v>
                </c:pt>
                <c:pt idx="174">
                  <c:v>0.19006772496865473</c:v>
                </c:pt>
                <c:pt idx="175">
                  <c:v>0.19129396835554952</c:v>
                </c:pt>
                <c:pt idx="176">
                  <c:v>0.19252021174244421</c:v>
                </c:pt>
                <c:pt idx="177">
                  <c:v>0.19374645512933891</c:v>
                </c:pt>
                <c:pt idx="178">
                  <c:v>0.19497269851623333</c:v>
                </c:pt>
                <c:pt idx="179">
                  <c:v>0.19619894190312775</c:v>
                </c:pt>
                <c:pt idx="180">
                  <c:v>0.19742518529002245</c:v>
                </c:pt>
                <c:pt idx="181">
                  <c:v>0.19865142867691685</c:v>
                </c:pt>
                <c:pt idx="182">
                  <c:v>0.19987767206381124</c:v>
                </c:pt>
                <c:pt idx="183">
                  <c:v>0.20110391545070588</c:v>
                </c:pt>
                <c:pt idx="184">
                  <c:v>0.20233015883760064</c:v>
                </c:pt>
                <c:pt idx="185">
                  <c:v>0.20355640222449517</c:v>
                </c:pt>
                <c:pt idx="186">
                  <c:v>0.20478264561138956</c:v>
                </c:pt>
                <c:pt idx="187">
                  <c:v>0.20600888899828421</c:v>
                </c:pt>
                <c:pt idx="188">
                  <c:v>0.20723513238517893</c:v>
                </c:pt>
                <c:pt idx="189">
                  <c:v>0.20846137577207347</c:v>
                </c:pt>
                <c:pt idx="190">
                  <c:v>0.20968761915896778</c:v>
                </c:pt>
                <c:pt idx="191">
                  <c:v>0.21091386254586258</c:v>
                </c:pt>
                <c:pt idx="192">
                  <c:v>0.21214010593275689</c:v>
                </c:pt>
                <c:pt idx="193">
                  <c:v>0.21336634931965143</c:v>
                </c:pt>
                <c:pt idx="194">
                  <c:v>0.21459259270654596</c:v>
                </c:pt>
                <c:pt idx="195">
                  <c:v>0.21581883609344077</c:v>
                </c:pt>
                <c:pt idx="196">
                  <c:v>0.21704507948033533</c:v>
                </c:pt>
                <c:pt idx="197">
                  <c:v>0.21827132286722992</c:v>
                </c:pt>
                <c:pt idx="198">
                  <c:v>0.21949756625412434</c:v>
                </c:pt>
                <c:pt idx="199">
                  <c:v>0.22072380964101868</c:v>
                </c:pt>
              </c:numCache>
            </c:numRef>
          </c:xVal>
          <c:yVal>
            <c:numRef>
              <c:f>SNR!$M$10:$M$209</c:f>
              <c:numCache>
                <c:formatCode>General</c:formatCode>
                <c:ptCount val="200"/>
                <c:pt idx="0">
                  <c:v>0</c:v>
                </c:pt>
                <c:pt idx="1">
                  <c:v>9.0903724849946809E-3</c:v>
                </c:pt>
                <c:pt idx="2">
                  <c:v>9.085547303895404E-2</c:v>
                </c:pt>
                <c:pt idx="3">
                  <c:v>0.18160389985590625</c:v>
                </c:pt>
                <c:pt idx="4">
                  <c:v>0.27224556389190901</c:v>
                </c:pt>
                <c:pt idx="5">
                  <c:v>0.36278074747746164</c:v>
                </c:pt>
                <c:pt idx="6">
                  <c:v>0.45320973183821184</c:v>
                </c:pt>
                <c:pt idx="7">
                  <c:v>0.54353279710062763</c:v>
                </c:pt>
                <c:pt idx="8">
                  <c:v>0.63375022229763023</c:v>
                </c:pt>
                <c:pt idx="9">
                  <c:v>0.72386228537418262</c:v>
                </c:pt>
                <c:pt idx="10">
                  <c:v>0.8138692631928629</c:v>
                </c:pt>
                <c:pt idx="11">
                  <c:v>0.90377143153938333</c:v>
                </c:pt>
                <c:pt idx="12">
                  <c:v>1.7970885078258201</c:v>
                </c:pt>
                <c:pt idx="13">
                  <c:v>2.6802202125357732</c:v>
                </c:pt>
                <c:pt idx="14">
                  <c:v>3.5534253922150008</c:v>
                </c:pt>
                <c:pt idx="15">
                  <c:v>4.4169532520975547</c:v>
                </c:pt>
                <c:pt idx="16">
                  <c:v>5.2710438223227492</c:v>
                </c:pt>
                <c:pt idx="17">
                  <c:v>6.1159283966272655</c:v>
                </c:pt>
                <c:pt idx="18">
                  <c:v>6.9518299454226877</c:v>
                </c:pt>
                <c:pt idx="19">
                  <c:v>7.7789635050165904</c:v>
                </c:pt>
                <c:pt idx="20">
                  <c:v>8.5975365445976344</c:v>
                </c:pt>
                <c:pt idx="21">
                  <c:v>16.353310201203033</c:v>
                </c:pt>
                <c:pt idx="22">
                  <c:v>23.436273943519897</c:v>
                </c:pt>
                <c:pt idx="23">
                  <c:v>29.969243790528001</c:v>
                </c:pt>
                <c:pt idx="24">
                  <c:v>36.044186361365604</c:v>
                </c:pt>
                <c:pt idx="25">
                  <c:v>41.731693096586326</c:v>
                </c:pt>
                <c:pt idx="26">
                  <c:v>47.087095579741828</c:v>
                </c:pt>
                <c:pt idx="27">
                  <c:v>52.154550581197135</c:v>
                </c:pt>
                <c:pt idx="28">
                  <c:v>56.969850128798548</c:v>
                </c:pt>
                <c:pt idx="29">
                  <c:v>61.562404238243104</c:v>
                </c:pt>
                <c:pt idx="30">
                  <c:v>65.95667127649557</c:v>
                </c:pt>
                <c:pt idx="31">
                  <c:v>70.17321022524942</c:v>
                </c:pt>
                <c:pt idx="32">
                  <c:v>74.229468359847232</c:v>
                </c:pt>
                <c:pt idx="33">
                  <c:v>78.140380106032538</c:v>
                </c:pt>
                <c:pt idx="34">
                  <c:v>81.918828749083346</c:v>
                </c:pt>
                <c:pt idx="35">
                  <c:v>85.576006934254565</c:v>
                </c:pt>
                <c:pt idx="36">
                  <c:v>89.121701397539056</c:v>
                </c:pt>
                <c:pt idx="37">
                  <c:v>92.564520223632229</c:v>
                </c:pt>
                <c:pt idx="38">
                  <c:v>95.91207598431717</c:v>
                </c:pt>
                <c:pt idx="39">
                  <c:v>99.171134633536241</c:v>
                </c:pt>
                <c:pt idx="40">
                  <c:v>102.3477375540016</c:v>
                </c:pt>
                <c:pt idx="41">
                  <c:v>105.44730235528655</c:v>
                </c:pt>
                <c:pt idx="42">
                  <c:v>108.47470670875909</c:v>
                </c:pt>
                <c:pt idx="43">
                  <c:v>111.43435853076973</c:v>
                </c:pt>
                <c:pt idx="44">
                  <c:v>114.33025509617103</c:v>
                </c:pt>
                <c:pt idx="45">
                  <c:v>117.16603311261609</c:v>
                </c:pt>
                <c:pt idx="46">
                  <c:v>119.94501136495488</c:v>
                </c:pt>
                <c:pt idx="47">
                  <c:v>122.67022721473055</c:v>
                </c:pt>
                <c:pt idx="48">
                  <c:v>125.34446798798429</c:v>
                </c:pt>
                <c:pt idx="49">
                  <c:v>127.9702980875547</c:v>
                </c:pt>
                <c:pt idx="50">
                  <c:v>130.55008251080272</c:v>
                </c:pt>
                <c:pt idx="51">
                  <c:v>133.08600733048829</c:v>
                </c:pt>
                <c:pt idx="52">
                  <c:v>135.58009759814118</c:v>
                </c:pt>
                <c:pt idx="53">
                  <c:v>138.03423305021224</c:v>
                </c:pt>
                <c:pt idx="54">
                  <c:v>140.4501619333974</c:v>
                </c:pt>
                <c:pt idx="55">
                  <c:v>142.8295132136185</c:v>
                </c:pt>
                <c:pt idx="56">
                  <c:v>145.17380739072792</c:v>
                </c:pt>
                <c:pt idx="57">
                  <c:v>147.48446610619601</c:v>
                </c:pt>
                <c:pt idx="58">
                  <c:v>149.7628207023177</c:v>
                </c:pt>
                <c:pt idx="59">
                  <c:v>152.01011986769532</c:v>
                </c:pt>
                <c:pt idx="60">
                  <c:v>154.22753648394001</c:v>
                </c:pt>
                <c:pt idx="61">
                  <c:v>156.41617377201032</c:v>
                </c:pt>
                <c:pt idx="62">
                  <c:v>158.5770708227171</c:v>
                </c:pt>
                <c:pt idx="63">
                  <c:v>160.71120758424593</c:v>
                </c:pt>
                <c:pt idx="64">
                  <c:v>162.81950936967618</c:v>
                </c:pt>
                <c:pt idx="65">
                  <c:v>164.90285093909944</c:v>
                </c:pt>
                <c:pt idx="66">
                  <c:v>166.96206020381732</c:v>
                </c:pt>
                <c:pt idx="67">
                  <c:v>168.99792159402136</c:v>
                </c:pt>
                <c:pt idx="68">
                  <c:v>171.01117912614492</c:v>
                </c:pt>
                <c:pt idx="69">
                  <c:v>173.00253920161677</c:v>
                </c:pt>
                <c:pt idx="70">
                  <c:v>174.9726731648812</c:v>
                </c:pt>
                <c:pt idx="71">
                  <c:v>176.92221964524552</c:v>
                </c:pt>
                <c:pt idx="72">
                  <c:v>178.85178670420967</c:v>
                </c:pt>
                <c:pt idx="73">
                  <c:v>180.76195380746819</c:v>
                </c:pt>
                <c:pt idx="74">
                  <c:v>182.65327363856318</c:v>
                </c:pt>
                <c:pt idx="75">
                  <c:v>184.52627376930209</c:v>
                </c:pt>
                <c:pt idx="76">
                  <c:v>186.38145820037511</c:v>
                </c:pt>
                <c:pt idx="77">
                  <c:v>188.2193087841614</c:v>
                </c:pt>
                <c:pt idx="78">
                  <c:v>190.04028654044421</c:v>
                </c:pt>
                <c:pt idx="79">
                  <c:v>191.84483287460839</c:v>
                </c:pt>
                <c:pt idx="80">
                  <c:v>193.63337070694047</c:v>
                </c:pt>
                <c:pt idx="81">
                  <c:v>195.40630552073819</c:v>
                </c:pt>
                <c:pt idx="82">
                  <c:v>197.16402633618782</c:v>
                </c:pt>
                <c:pt idx="83">
                  <c:v>198.90690661627389</c:v>
                </c:pt>
                <c:pt idx="84">
                  <c:v>200.63530511036828</c:v>
                </c:pt>
                <c:pt idx="85">
                  <c:v>202.34956664061698</c:v>
                </c:pt>
                <c:pt idx="86">
                  <c:v>204.05002283574001</c:v>
                </c:pt>
                <c:pt idx="87">
                  <c:v>205.73699281644875</c:v>
                </c:pt>
                <c:pt idx="88">
                  <c:v>207.41078383628275</c:v>
                </c:pt>
                <c:pt idx="89">
                  <c:v>209.07169188132463</c:v>
                </c:pt>
                <c:pt idx="90">
                  <c:v>210.72000223194664</c:v>
                </c:pt>
                <c:pt idx="91">
                  <c:v>212.35598998946128</c:v>
                </c:pt>
                <c:pt idx="92">
                  <c:v>213.97992057028733</c:v>
                </c:pt>
                <c:pt idx="93">
                  <c:v>215.59205017003745</c:v>
                </c:pt>
                <c:pt idx="94">
                  <c:v>217.19262619970351</c:v>
                </c:pt>
                <c:pt idx="95">
                  <c:v>218.78188769595371</c:v>
                </c:pt>
                <c:pt idx="96">
                  <c:v>220.36006570737482</c:v>
                </c:pt>
                <c:pt idx="97">
                  <c:v>221.92738365834796</c:v>
                </c:pt>
                <c:pt idx="98">
                  <c:v>223.48405769210655</c:v>
                </c:pt>
                <c:pt idx="99">
                  <c:v>225.03029699440341</c:v>
                </c:pt>
                <c:pt idx="100">
                  <c:v>226.56630409909582</c:v>
                </c:pt>
                <c:pt idx="101">
                  <c:v>228.09227517686236</c:v>
                </c:pt>
                <c:pt idx="102">
                  <c:v>229.60840030816374</c:v>
                </c:pt>
                <c:pt idx="103">
                  <c:v>231.11486374147518</c:v>
                </c:pt>
                <c:pt idx="104">
                  <c:v>232.61184413775175</c:v>
                </c:pt>
                <c:pt idx="105">
                  <c:v>234.09951480199214</c:v>
                </c:pt>
                <c:pt idx="106">
                  <c:v>235.57804390273185</c:v>
                </c:pt>
                <c:pt idx="107">
                  <c:v>237.04759468020666</c:v>
                </c:pt>
                <c:pt idx="108">
                  <c:v>238.50832564390043</c:v>
                </c:pt>
                <c:pt idx="109">
                  <c:v>239.96039076011337</c:v>
                </c:pt>
                <c:pt idx="110">
                  <c:v>241.40393963016732</c:v>
                </c:pt>
                <c:pt idx="111">
                  <c:v>242.83911765980122</c:v>
                </c:pt>
                <c:pt idx="112">
                  <c:v>244.26606622028172</c:v>
                </c:pt>
                <c:pt idx="113">
                  <c:v>245.68492280171668</c:v>
                </c:pt>
                <c:pt idx="114">
                  <c:v>247.09582115902217</c:v>
                </c:pt>
                <c:pt idx="115">
                  <c:v>248.49889145096725</c:v>
                </c:pt>
                <c:pt idx="116">
                  <c:v>249.89426037268956</c:v>
                </c:pt>
                <c:pt idx="117">
                  <c:v>251.28205128205119</c:v>
                </c:pt>
                <c:pt idx="118">
                  <c:v>252.6623843201798</c:v>
                </c:pt>
                <c:pt idx="119">
                  <c:v>254.03537652651053</c:v>
                </c:pt>
                <c:pt idx="120">
                  <c:v>255.40114194863972</c:v>
                </c:pt>
                <c:pt idx="121">
                  <c:v>256.75979174726166</c:v>
                </c:pt>
                <c:pt idx="122">
                  <c:v>258.11143429646415</c:v>
                </c:pt>
                <c:pt idx="123">
                  <c:v>259.45617527961474</c:v>
                </c:pt>
                <c:pt idx="124">
                  <c:v>260.79411778108857</c:v>
                </c:pt>
                <c:pt idx="125">
                  <c:v>262.12536237403748</c:v>
                </c:pt>
                <c:pt idx="126">
                  <c:v>263.45000720441749</c:v>
                </c:pt>
                <c:pt idx="127">
                  <c:v>264.76814807146451</c:v>
                </c:pt>
                <c:pt idx="128">
                  <c:v>266.07987850479492</c:v>
                </c:pt>
                <c:pt idx="129">
                  <c:v>267.38528983830201</c:v>
                </c:pt>
                <c:pt idx="130">
                  <c:v>268.68447128101468</c:v>
                </c:pt>
                <c:pt idx="131">
                  <c:v>269.97750998506126</c:v>
                </c:pt>
                <c:pt idx="132">
                  <c:v>271.26449111088471</c:v>
                </c:pt>
                <c:pt idx="133">
                  <c:v>272.54549788984127</c:v>
                </c:pt>
                <c:pt idx="134">
                  <c:v>273.82061168431085</c:v>
                </c:pt>
                <c:pt idx="135">
                  <c:v>275.0899120454381</c:v>
                </c:pt>
                <c:pt idx="136">
                  <c:v>276.35347676861375</c:v>
                </c:pt>
                <c:pt idx="137">
                  <c:v>277.61138194680666</c:v>
                </c:pt>
                <c:pt idx="138">
                  <c:v>278.86370202184207</c:v>
                </c:pt>
                <c:pt idx="139">
                  <c:v>280.11050983372985</c:v>
                </c:pt>
                <c:pt idx="140">
                  <c:v>281.35187666811964</c:v>
                </c:pt>
                <c:pt idx="141">
                  <c:v>282.58787230198357</c:v>
                </c:pt>
                <c:pt idx="142">
                  <c:v>283.81856504758895</c:v>
                </c:pt>
                <c:pt idx="143">
                  <c:v>285.04402179485839</c:v>
                </c:pt>
                <c:pt idx="144">
                  <c:v>286.26430805216324</c:v>
                </c:pt>
                <c:pt idx="145">
                  <c:v>287.47948798565352</c:v>
                </c:pt>
                <c:pt idx="146">
                  <c:v>288.68962445715107</c:v>
                </c:pt>
                <c:pt idx="147">
                  <c:v>289.89477906069703</c:v>
                </c:pt>
                <c:pt idx="148">
                  <c:v>291.09501215779983</c:v>
                </c:pt>
                <c:pt idx="149">
                  <c:v>292.29038291143729</c:v>
                </c:pt>
                <c:pt idx="150">
                  <c:v>293.48094931887238</c:v>
                </c:pt>
                <c:pt idx="151">
                  <c:v>294.666768243332</c:v>
                </c:pt>
                <c:pt idx="152">
                  <c:v>295.84789544458584</c:v>
                </c:pt>
                <c:pt idx="153">
                  <c:v>297.02438560848969</c:v>
                </c:pt>
                <c:pt idx="154">
                  <c:v>298.19629237551879</c:v>
                </c:pt>
                <c:pt idx="155">
                  <c:v>299.36366836833975</c:v>
                </c:pt>
                <c:pt idx="156">
                  <c:v>300.52656521846325</c:v>
                </c:pt>
                <c:pt idx="157">
                  <c:v>301.68503359200895</c:v>
                </c:pt>
                <c:pt idx="158">
                  <c:v>302.83912321462014</c:v>
                </c:pt>
                <c:pt idx="159">
                  <c:v>303.98888289556345</c:v>
                </c:pt>
                <c:pt idx="160">
                  <c:v>305.13436055104336</c:v>
                </c:pt>
                <c:pt idx="161">
                  <c:v>306.27560322676726</c:v>
                </c:pt>
                <c:pt idx="162">
                  <c:v>307.41265711978048</c:v>
                </c:pt>
                <c:pt idx="163">
                  <c:v>308.54556759961372</c:v>
                </c:pt>
                <c:pt idx="164">
                  <c:v>309.67437922875297</c:v>
                </c:pt>
                <c:pt idx="165">
                  <c:v>310.79913578247425</c:v>
                </c:pt>
                <c:pt idx="166">
                  <c:v>311.91988026805632</c:v>
                </c:pt>
                <c:pt idx="167">
                  <c:v>313.03665494339123</c:v>
                </c:pt>
                <c:pt idx="168">
                  <c:v>314.1495013350368</c:v>
                </c:pt>
                <c:pt idx="169">
                  <c:v>315.25846025569899</c:v>
                </c:pt>
                <c:pt idx="170">
                  <c:v>316.36357182120184</c:v>
                </c:pt>
                <c:pt idx="171">
                  <c:v>317.46487546692703</c:v>
                </c:pt>
                <c:pt idx="172">
                  <c:v>318.56240996377352</c:v>
                </c:pt>
                <c:pt idx="173">
                  <c:v>319.6562134336354</c:v>
                </c:pt>
                <c:pt idx="174">
                  <c:v>320.74632336442374</c:v>
                </c:pt>
                <c:pt idx="175">
                  <c:v>321.83277662464531</c:v>
                </c:pt>
                <c:pt idx="176">
                  <c:v>322.91560947755653</c:v>
                </c:pt>
                <c:pt idx="177">
                  <c:v>323.99485759490466</c:v>
                </c:pt>
                <c:pt idx="178">
                  <c:v>325.07055607027348</c:v>
                </c:pt>
                <c:pt idx="179">
                  <c:v>326.14273943204762</c:v>
                </c:pt>
                <c:pt idx="180">
                  <c:v>327.21144165600157</c:v>
                </c:pt>
                <c:pt idx="181">
                  <c:v>328.2766961775402</c:v>
                </c:pt>
                <c:pt idx="182">
                  <c:v>329.33853590358785</c:v>
                </c:pt>
                <c:pt idx="183">
                  <c:v>330.39699322415015</c:v>
                </c:pt>
                <c:pt idx="184">
                  <c:v>331.45210002354673</c:v>
                </c:pt>
                <c:pt idx="185">
                  <c:v>332.5038876913419</c:v>
                </c:pt>
                <c:pt idx="186">
                  <c:v>333.55238713296893</c:v>
                </c:pt>
                <c:pt idx="187">
                  <c:v>334.59762878006768</c:v>
                </c:pt>
                <c:pt idx="188">
                  <c:v>335.63964260053882</c:v>
                </c:pt>
                <c:pt idx="189">
                  <c:v>336.67845810832574</c:v>
                </c:pt>
                <c:pt idx="190">
                  <c:v>337.71410437293929</c:v>
                </c:pt>
                <c:pt idx="191">
                  <c:v>338.7466100287221</c:v>
                </c:pt>
                <c:pt idx="192">
                  <c:v>339.77600328386995</c:v>
                </c:pt>
                <c:pt idx="193">
                  <c:v>340.80231192921593</c:v>
                </c:pt>
                <c:pt idx="194">
                  <c:v>341.82556334678151</c:v>
                </c:pt>
                <c:pt idx="195">
                  <c:v>342.84578451810751</c:v>
                </c:pt>
                <c:pt idx="196">
                  <c:v>343.86300203236726</c:v>
                </c:pt>
                <c:pt idx="197">
                  <c:v>344.87724209426938</c:v>
                </c:pt>
                <c:pt idx="198">
                  <c:v>345.88853053176234</c:v>
                </c:pt>
                <c:pt idx="199">
                  <c:v>346.89689280353701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SNR!$D$2</c:f>
              <c:strCache>
                <c:ptCount val="1"/>
                <c:pt idx="0">
                  <c:v>Blue</c:v>
                </c:pt>
              </c:strCache>
            </c:strRef>
          </c:tx>
          <c:spPr>
            <a:ln w="25400">
              <a:solidFill>
                <a:srgbClr val="3A07B9"/>
              </a:solidFill>
              <a:prstDash val="solid"/>
            </a:ln>
          </c:spPr>
          <c:marker>
            <c:symbol val="none"/>
          </c:marker>
          <c:xVal>
            <c:numRef>
              <c:f>SNR!$D$10:$D$209</c:f>
              <c:numCache>
                <c:formatCode>General</c:formatCode>
                <c:ptCount val="200"/>
                <c:pt idx="0">
                  <c:v>0</c:v>
                </c:pt>
                <c:pt idx="1">
                  <c:v>1.3695281188111095E-6</c:v>
                </c:pt>
                <c:pt idx="2">
                  <c:v>1.369528118811109E-5</c:v>
                </c:pt>
                <c:pt idx="3">
                  <c:v>2.7390562376222194E-5</c:v>
                </c:pt>
                <c:pt idx="4">
                  <c:v>4.1085843564333217E-5</c:v>
                </c:pt>
                <c:pt idx="5">
                  <c:v>5.4781124752444414E-5</c:v>
                </c:pt>
                <c:pt idx="6">
                  <c:v>6.8476405940555502E-5</c:v>
                </c:pt>
                <c:pt idx="7">
                  <c:v>8.2171687128666448E-5</c:v>
                </c:pt>
                <c:pt idx="8">
                  <c:v>9.5866968316777787E-5</c:v>
                </c:pt>
                <c:pt idx="9">
                  <c:v>1.095622495048886E-4</c:v>
                </c:pt>
                <c:pt idx="10">
                  <c:v>1.2325753069299973E-4</c:v>
                </c:pt>
                <c:pt idx="11">
                  <c:v>1.369528118811109E-4</c:v>
                </c:pt>
                <c:pt idx="12">
                  <c:v>2.739056237622219E-4</c:v>
                </c:pt>
                <c:pt idx="13">
                  <c:v>4.1085843564333217E-4</c:v>
                </c:pt>
                <c:pt idx="14">
                  <c:v>5.4781124752444402E-4</c:v>
                </c:pt>
                <c:pt idx="15">
                  <c:v>6.8476405940555462E-4</c:v>
                </c:pt>
                <c:pt idx="16">
                  <c:v>8.2171687128666446E-4</c:v>
                </c:pt>
                <c:pt idx="17">
                  <c:v>9.5866968316777744E-4</c:v>
                </c:pt>
                <c:pt idx="18">
                  <c:v>1.0956224950488859E-3</c:v>
                </c:pt>
                <c:pt idx="19">
                  <c:v>1.2325753069299967E-3</c:v>
                </c:pt>
                <c:pt idx="20">
                  <c:v>1.3695281188111086E-3</c:v>
                </c:pt>
                <c:pt idx="21">
                  <c:v>2.7390562376222176E-3</c:v>
                </c:pt>
                <c:pt idx="22">
                  <c:v>4.1085843564333206E-3</c:v>
                </c:pt>
                <c:pt idx="23">
                  <c:v>5.4781124752444387E-3</c:v>
                </c:pt>
                <c:pt idx="24">
                  <c:v>6.8476405940555438E-3</c:v>
                </c:pt>
                <c:pt idx="25">
                  <c:v>8.2171687128666446E-3</c:v>
                </c:pt>
                <c:pt idx="26">
                  <c:v>9.586696831677774E-3</c:v>
                </c:pt>
                <c:pt idx="27">
                  <c:v>1.0956224950488858E-2</c:v>
                </c:pt>
                <c:pt idx="28">
                  <c:v>1.2325753069299967E-2</c:v>
                </c:pt>
                <c:pt idx="29">
                  <c:v>1.3695281188111075E-2</c:v>
                </c:pt>
                <c:pt idx="30">
                  <c:v>1.5064809306922203E-2</c:v>
                </c:pt>
                <c:pt idx="31">
                  <c:v>1.6434337425733289E-2</c:v>
                </c:pt>
                <c:pt idx="32">
                  <c:v>1.7803865544544401E-2</c:v>
                </c:pt>
                <c:pt idx="33">
                  <c:v>1.9173393663355524E-2</c:v>
                </c:pt>
                <c:pt idx="34">
                  <c:v>2.0542921782166611E-2</c:v>
                </c:pt>
                <c:pt idx="35">
                  <c:v>2.191244990097773E-2</c:v>
                </c:pt>
                <c:pt idx="36">
                  <c:v>2.3281978019788842E-2</c:v>
                </c:pt>
                <c:pt idx="37">
                  <c:v>2.4651506138599941E-2</c:v>
                </c:pt>
                <c:pt idx="38">
                  <c:v>2.6021034257411039E-2</c:v>
                </c:pt>
                <c:pt idx="39">
                  <c:v>2.7390562376222151E-2</c:v>
                </c:pt>
                <c:pt idx="40">
                  <c:v>2.8760090495033253E-2</c:v>
                </c:pt>
                <c:pt idx="41">
                  <c:v>3.0129618613844389E-2</c:v>
                </c:pt>
                <c:pt idx="42">
                  <c:v>3.1499146732655491E-2</c:v>
                </c:pt>
                <c:pt idx="43">
                  <c:v>3.2868674851466585E-2</c:v>
                </c:pt>
                <c:pt idx="44">
                  <c:v>3.4238202970277715E-2</c:v>
                </c:pt>
                <c:pt idx="45">
                  <c:v>3.5607731089088795E-2</c:v>
                </c:pt>
                <c:pt idx="46">
                  <c:v>3.6977259207899939E-2</c:v>
                </c:pt>
                <c:pt idx="47">
                  <c:v>3.8346787326711013E-2</c:v>
                </c:pt>
                <c:pt idx="48">
                  <c:v>3.9716315445522156E-2</c:v>
                </c:pt>
                <c:pt idx="49">
                  <c:v>4.1085843564333167E-2</c:v>
                </c:pt>
                <c:pt idx="50">
                  <c:v>4.2455371683144338E-2</c:v>
                </c:pt>
                <c:pt idx="51">
                  <c:v>4.3824899801955454E-2</c:v>
                </c:pt>
                <c:pt idx="52">
                  <c:v>4.5194427920766632E-2</c:v>
                </c:pt>
                <c:pt idx="53">
                  <c:v>4.6563956039577692E-2</c:v>
                </c:pt>
                <c:pt idx="54">
                  <c:v>4.7933484158388877E-2</c:v>
                </c:pt>
                <c:pt idx="55">
                  <c:v>4.9303012277199874E-2</c:v>
                </c:pt>
                <c:pt idx="56">
                  <c:v>5.0672540396010976E-2</c:v>
                </c:pt>
                <c:pt idx="57">
                  <c:v>5.2042068514822092E-2</c:v>
                </c:pt>
                <c:pt idx="58">
                  <c:v>5.3411596633633249E-2</c:v>
                </c:pt>
                <c:pt idx="59">
                  <c:v>5.4781124752444378E-2</c:v>
                </c:pt>
                <c:pt idx="60">
                  <c:v>5.6150652871255397E-2</c:v>
                </c:pt>
                <c:pt idx="61">
                  <c:v>5.7520180990066512E-2</c:v>
                </c:pt>
                <c:pt idx="62">
                  <c:v>5.8889709108877628E-2</c:v>
                </c:pt>
                <c:pt idx="63">
                  <c:v>6.0259237227688771E-2</c:v>
                </c:pt>
                <c:pt idx="64">
                  <c:v>6.1628765346499782E-2</c:v>
                </c:pt>
                <c:pt idx="65">
                  <c:v>6.2998293465310939E-2</c:v>
                </c:pt>
                <c:pt idx="66">
                  <c:v>6.4367821584122117E-2</c:v>
                </c:pt>
                <c:pt idx="67">
                  <c:v>6.573734970293317E-2</c:v>
                </c:pt>
                <c:pt idx="68">
                  <c:v>6.7106877821744348E-2</c:v>
                </c:pt>
                <c:pt idx="69">
                  <c:v>6.8476405940555402E-2</c:v>
                </c:pt>
                <c:pt idx="70">
                  <c:v>6.9845934059366552E-2</c:v>
                </c:pt>
                <c:pt idx="71">
                  <c:v>7.1215462178177549E-2</c:v>
                </c:pt>
                <c:pt idx="72">
                  <c:v>7.2584990296988769E-2</c:v>
                </c:pt>
                <c:pt idx="73">
                  <c:v>7.3954518415799808E-2</c:v>
                </c:pt>
                <c:pt idx="74">
                  <c:v>7.5324046534610917E-2</c:v>
                </c:pt>
                <c:pt idx="75">
                  <c:v>7.6693574653422039E-2</c:v>
                </c:pt>
                <c:pt idx="76">
                  <c:v>7.806310277223312E-2</c:v>
                </c:pt>
                <c:pt idx="77">
                  <c:v>7.9432630891044381E-2</c:v>
                </c:pt>
                <c:pt idx="78">
                  <c:v>8.0802159009855351E-2</c:v>
                </c:pt>
                <c:pt idx="79">
                  <c:v>8.2171687128666446E-2</c:v>
                </c:pt>
                <c:pt idx="80">
                  <c:v>8.3541215247477568E-2</c:v>
                </c:pt>
                <c:pt idx="81">
                  <c:v>8.4910743366288705E-2</c:v>
                </c:pt>
                <c:pt idx="82">
                  <c:v>8.628027148509973E-2</c:v>
                </c:pt>
                <c:pt idx="83">
                  <c:v>8.7649799603910769E-2</c:v>
                </c:pt>
                <c:pt idx="84">
                  <c:v>8.9019327722722044E-2</c:v>
                </c:pt>
                <c:pt idx="85">
                  <c:v>9.0388855841533083E-2</c:v>
                </c:pt>
                <c:pt idx="86">
                  <c:v>9.1758383960344206E-2</c:v>
                </c:pt>
                <c:pt idx="87">
                  <c:v>9.3127912079155412E-2</c:v>
                </c:pt>
                <c:pt idx="88">
                  <c:v>9.449744019796659E-2</c:v>
                </c:pt>
                <c:pt idx="89">
                  <c:v>9.5866968316777712E-2</c:v>
                </c:pt>
                <c:pt idx="90">
                  <c:v>9.723649643558864E-2</c:v>
                </c:pt>
                <c:pt idx="91">
                  <c:v>9.8606024554399888E-2</c:v>
                </c:pt>
                <c:pt idx="92">
                  <c:v>9.9975552673210941E-2</c:v>
                </c:pt>
                <c:pt idx="93">
                  <c:v>0.10134508079202195</c:v>
                </c:pt>
                <c:pt idx="94">
                  <c:v>0.10271460891083313</c:v>
                </c:pt>
                <c:pt idx="95">
                  <c:v>0.10408413702964417</c:v>
                </c:pt>
                <c:pt idx="96">
                  <c:v>0.10545366514845528</c:v>
                </c:pt>
                <c:pt idx="97">
                  <c:v>0.10682319326726646</c:v>
                </c:pt>
                <c:pt idx="98">
                  <c:v>0.10819272138607769</c:v>
                </c:pt>
                <c:pt idx="99">
                  <c:v>0.10956224950488869</c:v>
                </c:pt>
                <c:pt idx="100">
                  <c:v>0.11093177762369977</c:v>
                </c:pt>
                <c:pt idx="101">
                  <c:v>0.11230130574251082</c:v>
                </c:pt>
                <c:pt idx="102">
                  <c:v>0.11367083386132193</c:v>
                </c:pt>
                <c:pt idx="103">
                  <c:v>0.11504036198013302</c:v>
                </c:pt>
                <c:pt idx="104">
                  <c:v>0.11640989009894402</c:v>
                </c:pt>
                <c:pt idx="105">
                  <c:v>0.11777941821775519</c:v>
                </c:pt>
                <c:pt idx="106">
                  <c:v>0.11914894633656636</c:v>
                </c:pt>
                <c:pt idx="107">
                  <c:v>0.12051847445537746</c:v>
                </c:pt>
                <c:pt idx="108">
                  <c:v>0.12188800257418857</c:v>
                </c:pt>
                <c:pt idx="109">
                  <c:v>0.12325753069299965</c:v>
                </c:pt>
                <c:pt idx="110">
                  <c:v>0.12462705881181091</c:v>
                </c:pt>
                <c:pt idx="111">
                  <c:v>0.12599658693062191</c:v>
                </c:pt>
                <c:pt idx="112">
                  <c:v>0.12736611504943299</c:v>
                </c:pt>
                <c:pt idx="113">
                  <c:v>0.12873564316824421</c:v>
                </c:pt>
                <c:pt idx="114">
                  <c:v>0.13010517128705518</c:v>
                </c:pt>
                <c:pt idx="115">
                  <c:v>0.13147469940586631</c:v>
                </c:pt>
                <c:pt idx="116">
                  <c:v>0.13284422752467742</c:v>
                </c:pt>
                <c:pt idx="117">
                  <c:v>0.13421375564348853</c:v>
                </c:pt>
                <c:pt idx="118">
                  <c:v>0.13558328376229992</c:v>
                </c:pt>
                <c:pt idx="119">
                  <c:v>0.13695281188111086</c:v>
                </c:pt>
                <c:pt idx="120">
                  <c:v>0.13832233999992191</c:v>
                </c:pt>
                <c:pt idx="121">
                  <c:v>0.13969186811873288</c:v>
                </c:pt>
                <c:pt idx="122">
                  <c:v>0.14106139623754421</c:v>
                </c:pt>
                <c:pt idx="123">
                  <c:v>0.14243092435635521</c:v>
                </c:pt>
                <c:pt idx="124">
                  <c:v>0.14380045247516648</c:v>
                </c:pt>
                <c:pt idx="125">
                  <c:v>0.14516998059397754</c:v>
                </c:pt>
                <c:pt idx="126">
                  <c:v>0.14653950871278848</c:v>
                </c:pt>
                <c:pt idx="127">
                  <c:v>0.14790903683159995</c:v>
                </c:pt>
                <c:pt idx="128">
                  <c:v>0.14927856495041072</c:v>
                </c:pt>
                <c:pt idx="129">
                  <c:v>0.15064809306922208</c:v>
                </c:pt>
                <c:pt idx="130">
                  <c:v>0.15201762118803294</c:v>
                </c:pt>
                <c:pt idx="131">
                  <c:v>0.15338714930684419</c:v>
                </c:pt>
                <c:pt idx="132">
                  <c:v>0.15475667742565513</c:v>
                </c:pt>
                <c:pt idx="133">
                  <c:v>0.15612620554446646</c:v>
                </c:pt>
                <c:pt idx="134">
                  <c:v>0.15749573366327752</c:v>
                </c:pt>
                <c:pt idx="135">
                  <c:v>0.15886526178208862</c:v>
                </c:pt>
                <c:pt idx="136">
                  <c:v>0.16023478990089959</c:v>
                </c:pt>
                <c:pt idx="137">
                  <c:v>0.16160431801971067</c:v>
                </c:pt>
                <c:pt idx="138">
                  <c:v>0.16297384613852178</c:v>
                </c:pt>
                <c:pt idx="139">
                  <c:v>0.16434337425733303</c:v>
                </c:pt>
                <c:pt idx="140">
                  <c:v>0.16571290237614414</c:v>
                </c:pt>
                <c:pt idx="141">
                  <c:v>0.16708243049495525</c:v>
                </c:pt>
                <c:pt idx="142">
                  <c:v>0.16845195861376622</c:v>
                </c:pt>
                <c:pt idx="143">
                  <c:v>0.16982148673257741</c:v>
                </c:pt>
                <c:pt idx="144">
                  <c:v>0.17119101485138843</c:v>
                </c:pt>
                <c:pt idx="145">
                  <c:v>0.17256054297019954</c:v>
                </c:pt>
                <c:pt idx="146">
                  <c:v>0.17393007108901071</c:v>
                </c:pt>
                <c:pt idx="147">
                  <c:v>0.17529959920782195</c:v>
                </c:pt>
                <c:pt idx="148">
                  <c:v>0.1766691273266329</c:v>
                </c:pt>
                <c:pt idx="149">
                  <c:v>0.17803865544544412</c:v>
                </c:pt>
                <c:pt idx="150">
                  <c:v>0.17940818356425536</c:v>
                </c:pt>
                <c:pt idx="151">
                  <c:v>0.18077771168306619</c:v>
                </c:pt>
                <c:pt idx="152">
                  <c:v>0.18214723980187753</c:v>
                </c:pt>
                <c:pt idx="153">
                  <c:v>0.18351676792068838</c:v>
                </c:pt>
                <c:pt idx="154">
                  <c:v>0.18488629603949977</c:v>
                </c:pt>
                <c:pt idx="155">
                  <c:v>0.18625582415831071</c:v>
                </c:pt>
                <c:pt idx="156">
                  <c:v>0.18762535227712193</c:v>
                </c:pt>
                <c:pt idx="157">
                  <c:v>0.18899488039593315</c:v>
                </c:pt>
                <c:pt idx="158">
                  <c:v>0.19036440851474393</c:v>
                </c:pt>
                <c:pt idx="159">
                  <c:v>0.19173393663355492</c:v>
                </c:pt>
                <c:pt idx="160">
                  <c:v>0.19310346475236634</c:v>
                </c:pt>
                <c:pt idx="161">
                  <c:v>0.19447299287117742</c:v>
                </c:pt>
                <c:pt idx="162">
                  <c:v>0.19584252098998822</c:v>
                </c:pt>
                <c:pt idx="163">
                  <c:v>0.19721204910879961</c:v>
                </c:pt>
                <c:pt idx="164">
                  <c:v>0.19858157722761044</c:v>
                </c:pt>
                <c:pt idx="165">
                  <c:v>0.19995110534642194</c:v>
                </c:pt>
                <c:pt idx="166">
                  <c:v>0.20132063346523291</c:v>
                </c:pt>
                <c:pt idx="167">
                  <c:v>0.2026901615840439</c:v>
                </c:pt>
                <c:pt idx="168">
                  <c:v>0.20405968970285501</c:v>
                </c:pt>
                <c:pt idx="169">
                  <c:v>0.20542921782166632</c:v>
                </c:pt>
                <c:pt idx="170">
                  <c:v>0.20679874594047737</c:v>
                </c:pt>
                <c:pt idx="171">
                  <c:v>0.20816827405928834</c:v>
                </c:pt>
                <c:pt idx="172">
                  <c:v>0.20953780217809959</c:v>
                </c:pt>
                <c:pt idx="173">
                  <c:v>0.21090733029691086</c:v>
                </c:pt>
                <c:pt idx="174">
                  <c:v>0.21227685841572178</c:v>
                </c:pt>
                <c:pt idx="175">
                  <c:v>0.21364638653453302</c:v>
                </c:pt>
                <c:pt idx="176">
                  <c:v>0.21501591465334391</c:v>
                </c:pt>
                <c:pt idx="177">
                  <c:v>0.21638544277215524</c:v>
                </c:pt>
                <c:pt idx="178">
                  <c:v>0.21775497089096632</c:v>
                </c:pt>
                <c:pt idx="179">
                  <c:v>0.21912449900977721</c:v>
                </c:pt>
                <c:pt idx="180">
                  <c:v>0.22049402712858818</c:v>
                </c:pt>
                <c:pt idx="181">
                  <c:v>0.2218635552473994</c:v>
                </c:pt>
                <c:pt idx="182">
                  <c:v>0.22323308336621067</c:v>
                </c:pt>
                <c:pt idx="183">
                  <c:v>0.22460261148502161</c:v>
                </c:pt>
                <c:pt idx="184">
                  <c:v>0.22597213960383275</c:v>
                </c:pt>
                <c:pt idx="185">
                  <c:v>0.22734166772264386</c:v>
                </c:pt>
                <c:pt idx="186">
                  <c:v>0.22871119584145519</c:v>
                </c:pt>
                <c:pt idx="187">
                  <c:v>0.23008072396026605</c:v>
                </c:pt>
                <c:pt idx="188">
                  <c:v>0.23145025207907721</c:v>
                </c:pt>
                <c:pt idx="189">
                  <c:v>0.23281978019788849</c:v>
                </c:pt>
                <c:pt idx="190">
                  <c:v>0.2341893083166994</c:v>
                </c:pt>
                <c:pt idx="191">
                  <c:v>0.23555883643551051</c:v>
                </c:pt>
                <c:pt idx="192">
                  <c:v>0.2369283645543219</c:v>
                </c:pt>
                <c:pt idx="193">
                  <c:v>0.23829789267313284</c:v>
                </c:pt>
                <c:pt idx="194">
                  <c:v>0.23966742079194395</c:v>
                </c:pt>
                <c:pt idx="195">
                  <c:v>0.24103694891075492</c:v>
                </c:pt>
                <c:pt idx="196">
                  <c:v>0.24240647702956616</c:v>
                </c:pt>
                <c:pt idx="197">
                  <c:v>0.24377600514837724</c:v>
                </c:pt>
                <c:pt idx="198">
                  <c:v>0.24514553326718821</c:v>
                </c:pt>
                <c:pt idx="199">
                  <c:v>0.24651506138599952</c:v>
                </c:pt>
              </c:numCache>
            </c:numRef>
          </c:xVal>
          <c:yVal>
            <c:numRef>
              <c:f>SNR!$N$10:$N$209</c:f>
              <c:numCache>
                <c:formatCode>General</c:formatCode>
                <c:ptCount val="200"/>
                <c:pt idx="0">
                  <c:v>0</c:v>
                </c:pt>
                <c:pt idx="1">
                  <c:v>1.5453710406931959E-2</c:v>
                </c:pt>
                <c:pt idx="2">
                  <c:v>0.15446201064528467</c:v>
                </c:pt>
                <c:pt idx="3">
                  <c:v>0.30875740352239478</c:v>
                </c:pt>
                <c:pt idx="4">
                  <c:v>0.46288658258844562</c:v>
                </c:pt>
                <c:pt idx="5">
                  <c:v>0.61684995035118639</c:v>
                </c:pt>
                <c:pt idx="6">
                  <c:v>0.77064790787581761</c:v>
                </c:pt>
                <c:pt idx="7">
                  <c:v>0.92428085479177469</c:v>
                </c:pt>
                <c:pt idx="8">
                  <c:v>1.0777491892994615</c:v>
                </c:pt>
                <c:pt idx="9">
                  <c:v>1.2310533081769559</c:v>
                </c:pt>
                <c:pt idx="10">
                  <c:v>1.384193606786662</c:v>
                </c:pt>
                <c:pt idx="11">
                  <c:v>1.537170479081942</c:v>
                </c:pt>
                <c:pt idx="12">
                  <c:v>3.0580364300832366</c:v>
                </c:pt>
                <c:pt idx="13">
                  <c:v>4.5629828848990615</c:v>
                </c:pt>
                <c:pt idx="14">
                  <c:v>6.0523815448476075</c:v>
                </c:pt>
                <c:pt idx="15">
                  <c:v>7.526591380205506</c:v>
                </c:pt>
                <c:pt idx="16">
                  <c:v>8.9859591968007066</c:v>
                </c:pt>
                <c:pt idx="17">
                  <c:v>10.430820171792091</c:v>
                </c:pt>
                <c:pt idx="18">
                  <c:v>11.861498360607296</c:v>
                </c:pt>
                <c:pt idx="19">
                  <c:v>13.278307176865511</c:v>
                </c:pt>
                <c:pt idx="20">
                  <c:v>14.68154984697977</c:v>
                </c:pt>
                <c:pt idx="21">
                  <c:v>28.028064495657091</c:v>
                </c:pt>
                <c:pt idx="22">
                  <c:v>40.289995351154651</c:v>
                </c:pt>
                <c:pt idx="23">
                  <c:v>51.653528389816906</c:v>
                </c:pt>
                <c:pt idx="24">
                  <c:v>62.260685037686052</c:v>
                </c:pt>
                <c:pt idx="25">
                  <c:v>72.22217937180028</c:v>
                </c:pt>
                <c:pt idx="26">
                  <c:v>81.625939899168785</c:v>
                </c:pt>
                <c:pt idx="27">
                  <c:v>90.542931819977582</c:v>
                </c:pt>
                <c:pt idx="28">
                  <c:v>99.031240493185166</c:v>
                </c:pt>
                <c:pt idx="29">
                  <c:v>107.13900157467093</c:v>
                </c:pt>
                <c:pt idx="30">
                  <c:v>114.90654627564439</c:v>
                </c:pt>
                <c:pt idx="31">
                  <c:v>122.36800024551046</c:v>
                </c:pt>
                <c:pt idx="32">
                  <c:v>129.55249436908144</c:v>
                </c:pt>
                <c:pt idx="33">
                  <c:v>136.48509489412018</c:v>
                </c:pt>
                <c:pt idx="34">
                  <c:v>143.18752725088581</c:v>
                </c:pt>
                <c:pt idx="35">
                  <c:v>149.67874597763617</c:v>
                </c:pt>
                <c:pt idx="36">
                  <c:v>155.97538830426404</c:v>
                </c:pt>
                <c:pt idx="37">
                  <c:v>162.09213870166505</c:v>
                </c:pt>
                <c:pt idx="38">
                  <c:v>168.04202452683938</c:v>
                </c:pt>
                <c:pt idx="39">
                  <c:v>173.83665778941321</c:v>
                </c:pt>
                <c:pt idx="40">
                  <c:v>179.48643438524772</c:v>
                </c:pt>
                <c:pt idx="41">
                  <c:v>185.00069945589894</c:v>
                </c:pt>
                <c:pt idx="42">
                  <c:v>190.38788554774501</c:v>
                </c:pt>
                <c:pt idx="43">
                  <c:v>195.65562876221182</c:v>
                </c:pt>
                <c:pt idx="44">
                  <c:v>200.8108669701906</c:v>
                </c:pt>
                <c:pt idx="45">
                  <c:v>205.85992331201933</c:v>
                </c:pt>
                <c:pt idx="46">
                  <c:v>210.80857754999369</c:v>
                </c:pt>
                <c:pt idx="47">
                  <c:v>215.66212733337346</c:v>
                </c:pt>
                <c:pt idx="48">
                  <c:v>220.42544103997108</c:v>
                </c:pt>
                <c:pt idx="49">
                  <c:v>225.10300354705251</c:v>
                </c:pt>
                <c:pt idx="50">
                  <c:v>229.69895603766528</c:v>
                </c:pt>
                <c:pt idx="51">
                  <c:v>234.21713075191278</c:v>
                </c:pt>
                <c:pt idx="52">
                  <c:v>238.66108143501421</c:v>
                </c:pt>
                <c:pt idx="53">
                  <c:v>243.03411010673091</c:v>
                </c:pt>
                <c:pt idx="54">
                  <c:v>247.33929067353341</c:v>
                </c:pt>
                <c:pt idx="55">
                  <c:v>251.57948982066711</c:v>
                </c:pt>
                <c:pt idx="56">
                  <c:v>255.75738555226545</c:v>
                </c:pt>
                <c:pt idx="57">
                  <c:v>259.8754836908019</c:v>
                </c:pt>
                <c:pt idx="58">
                  <c:v>263.93613260013734</c:v>
                </c:pt>
                <c:pt idx="59">
                  <c:v>267.94153635733613</c:v>
                </c:pt>
                <c:pt idx="60">
                  <c:v>271.89376656576638</c:v>
                </c:pt>
                <c:pt idx="61">
                  <c:v>275.79477297473142</c:v>
                </c:pt>
                <c:pt idx="62">
                  <c:v>279.64639304782429</c:v>
                </c:pt>
                <c:pt idx="63">
                  <c:v>283.45036060284178</c:v>
                </c:pt>
                <c:pt idx="64">
                  <c:v>287.20831362963156</c:v>
                </c:pt>
                <c:pt idx="65">
                  <c:v>290.92180137829718</c:v>
                </c:pt>
                <c:pt idx="66">
                  <c:v>294.59229079825229</c:v>
                </c:pt>
                <c:pt idx="67">
                  <c:v>298.22117239844124</c:v>
                </c:pt>
                <c:pt idx="68">
                  <c:v>301.80976559030563</c:v>
                </c:pt>
                <c:pt idx="69">
                  <c:v>305.35932356754034</c:v>
                </c:pt>
                <c:pt idx="70">
                  <c:v>308.87103777021525</c:v>
                </c:pt>
                <c:pt idx="71">
                  <c:v>312.34604197520724</c:v>
                </c:pt>
                <c:pt idx="72">
                  <c:v>315.78541605002829</c:v>
                </c:pt>
                <c:pt idx="73">
                  <c:v>319.19018940291164</c:v>
                </c:pt>
                <c:pt idx="74">
                  <c:v>322.56134415831121</c:v>
                </c:pt>
                <c:pt idx="75">
                  <c:v>325.89981808375751</c:v>
                </c:pt>
                <c:pt idx="76">
                  <c:v>329.206507291192</c:v>
                </c:pt>
                <c:pt idx="77">
                  <c:v>332.48226873343032</c:v>
                </c:pt>
                <c:pt idx="78">
                  <c:v>335.72792251420066</c:v>
                </c:pt>
                <c:pt idx="79">
                  <c:v>338.94425402833741</c:v>
                </c:pt>
                <c:pt idx="80">
                  <c:v>342.13201594695693</c:v>
                </c:pt>
                <c:pt idx="81">
                  <c:v>345.29193006098996</c:v>
                </c:pt>
                <c:pt idx="82">
                  <c:v>348.42468899509265</c:v>
                </c:pt>
                <c:pt idx="83">
                  <c:v>351.53095780278653</c:v>
                </c:pt>
                <c:pt idx="84">
                  <c:v>354.61137545263784</c:v>
                </c:pt>
                <c:pt idx="85">
                  <c:v>357.66655621433466</c:v>
                </c:pt>
                <c:pt idx="86">
                  <c:v>360.69709095269735</c:v>
                </c:pt>
                <c:pt idx="87">
                  <c:v>363.70354833692494</c:v>
                </c:pt>
                <c:pt idx="88">
                  <c:v>366.68647597167705</c:v>
                </c:pt>
                <c:pt idx="89">
                  <c:v>369.64640145604551</c:v>
                </c:pt>
                <c:pt idx="90">
                  <c:v>372.58383337587065</c:v>
                </c:pt>
                <c:pt idx="91">
                  <c:v>375.49926223443981</c:v>
                </c:pt>
                <c:pt idx="92">
                  <c:v>378.39316132611066</c:v>
                </c:pt>
                <c:pt idx="93">
                  <c:v>381.2659875570576</c:v>
                </c:pt>
                <c:pt idx="94">
                  <c:v>384.11818221695233</c:v>
                </c:pt>
                <c:pt idx="95">
                  <c:v>386.95017170508936</c:v>
                </c:pt>
                <c:pt idx="96">
                  <c:v>389.76236821417069</c:v>
                </c:pt>
                <c:pt idx="97">
                  <c:v>392.55517037469423</c:v>
                </c:pt>
                <c:pt idx="98">
                  <c:v>395.32896386267055</c:v>
                </c:pt>
                <c:pt idx="99">
                  <c:v>398.08412197315658</c:v>
                </c:pt>
                <c:pt idx="100">
                  <c:v>400.82100616190593</c:v>
                </c:pt>
                <c:pt idx="101">
                  <c:v>403.53996655726365</c:v>
                </c:pt>
                <c:pt idx="102">
                  <c:v>406.24134244425397</c:v>
                </c:pt>
                <c:pt idx="103">
                  <c:v>408.9254627226739</c:v>
                </c:pt>
                <c:pt idx="104">
                  <c:v>411.59264634086338</c:v>
                </c:pt>
                <c:pt idx="105">
                  <c:v>414.2432027066933</c:v>
                </c:pt>
                <c:pt idx="106">
                  <c:v>416.87743207722065</c:v>
                </c:pt>
                <c:pt idx="107">
                  <c:v>419.49562592831325</c:v>
                </c:pt>
                <c:pt idx="108">
                  <c:v>422.09806730549923</c:v>
                </c:pt>
                <c:pt idx="109">
                  <c:v>424.68503115717436</c:v>
                </c:pt>
                <c:pt idx="110">
                  <c:v>427.25678465123394</c:v>
                </c:pt>
                <c:pt idx="111">
                  <c:v>429.81358747611199</c:v>
                </c:pt>
                <c:pt idx="112">
                  <c:v>432.35569212716058</c:v>
                </c:pt>
                <c:pt idx="113">
                  <c:v>434.88334417921067</c:v>
                </c:pt>
                <c:pt idx="114">
                  <c:v>437.39678254613068</c:v>
                </c:pt>
                <c:pt idx="115">
                  <c:v>439.89623972811125</c:v>
                </c:pt>
                <c:pt idx="116">
                  <c:v>442.38194204738397</c:v>
                </c:pt>
                <c:pt idx="117">
                  <c:v>444.8541098730185</c:v>
                </c:pt>
                <c:pt idx="118">
                  <c:v>447.31295783540622</c:v>
                </c:pt>
                <c:pt idx="119">
                  <c:v>449.75869503100205</c:v>
                </c:pt>
                <c:pt idx="120">
                  <c:v>452.19152521784969</c:v>
                </c:pt>
                <c:pt idx="121">
                  <c:v>454.61164700239362</c:v>
                </c:pt>
                <c:pt idx="122">
                  <c:v>457.01925401804021</c:v>
                </c:pt>
                <c:pt idx="123">
                  <c:v>459.41453509591264</c:v>
                </c:pt>
                <c:pt idx="124">
                  <c:v>461.79767442820156</c:v>
                </c:pt>
                <c:pt idx="125">
                  <c:v>464.16885172450338</c:v>
                </c:pt>
                <c:pt idx="126">
                  <c:v>466.52824236150229</c:v>
                </c:pt>
                <c:pt idx="127">
                  <c:v>468.87601752634765</c:v>
                </c:pt>
                <c:pt idx="128">
                  <c:v>471.21234435403022</c:v>
                </c:pt>
                <c:pt idx="129">
                  <c:v>473.53738605907239</c:v>
                </c:pt>
                <c:pt idx="130">
                  <c:v>475.85130206181265</c:v>
                </c:pt>
                <c:pt idx="131">
                  <c:v>478.15424810954465</c:v>
                </c:pt>
                <c:pt idx="132">
                  <c:v>480.44637639276965</c:v>
                </c:pt>
                <c:pt idx="133">
                  <c:v>482.72783565680362</c:v>
                </c:pt>
                <c:pt idx="134">
                  <c:v>484.99877130894629</c:v>
                </c:pt>
                <c:pt idx="135">
                  <c:v>487.25932552144428</c:v>
                </c:pt>
                <c:pt idx="136">
                  <c:v>489.50963733043136</c:v>
                </c:pt>
                <c:pt idx="137">
                  <c:v>491.7498427310444</c:v>
                </c:pt>
                <c:pt idx="138">
                  <c:v>493.98007476889006</c:v>
                </c:pt>
                <c:pt idx="139">
                  <c:v>496.20046362803208</c:v>
                </c:pt>
                <c:pt idx="140">
                  <c:v>498.41113671564887</c:v>
                </c:pt>
                <c:pt idx="141">
                  <c:v>500.61221874353657</c:v>
                </c:pt>
                <c:pt idx="142">
                  <c:v>502.8038318065673</c:v>
                </c:pt>
                <c:pt idx="143">
                  <c:v>504.98609545826923</c:v>
                </c:pt>
                <c:pt idx="144">
                  <c:v>507.15912678364174</c:v>
                </c:pt>
                <c:pt idx="145">
                  <c:v>509.32304046931489</c:v>
                </c:pt>
                <c:pt idx="146">
                  <c:v>511.47794887120625</c:v>
                </c:pt>
                <c:pt idx="147">
                  <c:v>513.62396207974155</c:v>
                </c:pt>
                <c:pt idx="148">
                  <c:v>515.76118798277219</c:v>
                </c:pt>
                <c:pt idx="149">
                  <c:v>517.88973232627893</c:v>
                </c:pt>
                <c:pt idx="150">
                  <c:v>520.00969877294949</c:v>
                </c:pt>
                <c:pt idx="151">
                  <c:v>522.1211889587405</c:v>
                </c:pt>
                <c:pt idx="152">
                  <c:v>524.22430254747314</c:v>
                </c:pt>
                <c:pt idx="153">
                  <c:v>526.31913728357949</c:v>
                </c:pt>
                <c:pt idx="154">
                  <c:v>528.40578904306301</c:v>
                </c:pt>
                <c:pt idx="155">
                  <c:v>530.48435188272526</c:v>
                </c:pt>
                <c:pt idx="156">
                  <c:v>532.55491808776947</c:v>
                </c:pt>
                <c:pt idx="157">
                  <c:v>534.6175782178135</c:v>
                </c:pt>
                <c:pt idx="158">
                  <c:v>536.6724211513847</c:v>
                </c:pt>
                <c:pt idx="159">
                  <c:v>538.71953412896971</c:v>
                </c:pt>
                <c:pt idx="160">
                  <c:v>540.7590027946577</c:v>
                </c:pt>
                <c:pt idx="161">
                  <c:v>542.79091123644355</c:v>
                </c:pt>
                <c:pt idx="162">
                  <c:v>544.8153420252379</c:v>
                </c:pt>
                <c:pt idx="163">
                  <c:v>546.83237625264394</c:v>
                </c:pt>
                <c:pt idx="164">
                  <c:v>548.84209356752694</c:v>
                </c:pt>
                <c:pt idx="165">
                  <c:v>550.84457221145044</c:v>
                </c:pt>
                <c:pt idx="166">
                  <c:v>552.83988905299987</c:v>
                </c:pt>
                <c:pt idx="167">
                  <c:v>554.82811962104347</c:v>
                </c:pt>
                <c:pt idx="168">
                  <c:v>556.80933813697754</c:v>
                </c:pt>
                <c:pt idx="169">
                  <c:v>558.78361754597324</c:v>
                </c:pt>
                <c:pt idx="170">
                  <c:v>560.75102954729152</c:v>
                </c:pt>
                <c:pt idx="171">
                  <c:v>562.71164462366994</c:v>
                </c:pt>
                <c:pt idx="172">
                  <c:v>564.6655320698369</c:v>
                </c:pt>
                <c:pt idx="173">
                  <c:v>566.61276002017291</c:v>
                </c:pt>
                <c:pt idx="174">
                  <c:v>568.5533954755582</c:v>
                </c:pt>
                <c:pt idx="175">
                  <c:v>570.48750432942848</c:v>
                </c:pt>
                <c:pt idx="176">
                  <c:v>572.41515139306932</c:v>
                </c:pt>
                <c:pt idx="177">
                  <c:v>574.33640042017771</c:v>
                </c:pt>
                <c:pt idx="178">
                  <c:v>576.2513141307129</c:v>
                </c:pt>
                <c:pt idx="179">
                  <c:v>578.15995423407094</c:v>
                </c:pt>
                <c:pt idx="180">
                  <c:v>580.06238145158943</c:v>
                </c:pt>
                <c:pt idx="181">
                  <c:v>581.95865553842259</c:v>
                </c:pt>
                <c:pt idx="182">
                  <c:v>583.84883530479624</c:v>
                </c:pt>
                <c:pt idx="183">
                  <c:v>585.7329786366729</c:v>
                </c:pt>
                <c:pt idx="184">
                  <c:v>587.61114251583376</c:v>
                </c:pt>
                <c:pt idx="185">
                  <c:v>589.4833830394233</c:v>
                </c:pt>
                <c:pt idx="186">
                  <c:v>591.34975543893188</c:v>
                </c:pt>
                <c:pt idx="187">
                  <c:v>593.21031409868635</c:v>
                </c:pt>
                <c:pt idx="188">
                  <c:v>595.0651125738159</c:v>
                </c:pt>
                <c:pt idx="189">
                  <c:v>596.9142036077526</c:v>
                </c:pt>
                <c:pt idx="190">
                  <c:v>598.75763914924539</c:v>
                </c:pt>
                <c:pt idx="191">
                  <c:v>600.59547036893639</c:v>
                </c:pt>
                <c:pt idx="192">
                  <c:v>602.42774767547928</c:v>
                </c:pt>
                <c:pt idx="193">
                  <c:v>604.25452073125439</c:v>
                </c:pt>
                <c:pt idx="194">
                  <c:v>606.07583846765363</c:v>
                </c:pt>
                <c:pt idx="195">
                  <c:v>607.8917490999703</c:v>
                </c:pt>
                <c:pt idx="196">
                  <c:v>609.7023001419177</c:v>
                </c:pt>
                <c:pt idx="197">
                  <c:v>611.50753841975143</c:v>
                </c:pt>
                <c:pt idx="198">
                  <c:v>613.30751008604432</c:v>
                </c:pt>
                <c:pt idx="199">
                  <c:v>615.10226063310949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SNR!$E$2</c:f>
              <c:strCache>
                <c:ptCount val="1"/>
                <c:pt idx="0">
                  <c:v>Green</c:v>
                </c:pt>
              </c:strCache>
            </c:strRef>
          </c:tx>
          <c:spPr>
            <a:ln w="2540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SNR!$E$10:$E$209</c:f>
              <c:numCache>
                <c:formatCode>General</c:formatCode>
                <c:ptCount val="200"/>
                <c:pt idx="0">
                  <c:v>0</c:v>
                </c:pt>
                <c:pt idx="1">
                  <c:v>8.7563791069430149E-7</c:v>
                </c:pt>
                <c:pt idx="2">
                  <c:v>8.756379106943011E-6</c:v>
                </c:pt>
                <c:pt idx="3">
                  <c:v>1.7512758213886036E-5</c:v>
                </c:pt>
                <c:pt idx="4">
                  <c:v>2.6269137320829067E-5</c:v>
                </c:pt>
                <c:pt idx="5">
                  <c:v>3.5025516427772071E-5</c:v>
                </c:pt>
                <c:pt idx="6">
                  <c:v>4.3781895534715042E-5</c:v>
                </c:pt>
                <c:pt idx="7">
                  <c:v>5.2538274641658087E-5</c:v>
                </c:pt>
                <c:pt idx="8">
                  <c:v>6.1294653748601084E-5</c:v>
                </c:pt>
                <c:pt idx="9">
                  <c:v>7.0051032855544129E-5</c:v>
                </c:pt>
                <c:pt idx="10">
                  <c:v>7.8807411962487133E-5</c:v>
                </c:pt>
                <c:pt idx="11">
                  <c:v>8.7563791069430083E-5</c:v>
                </c:pt>
                <c:pt idx="12">
                  <c:v>1.7512758213886028E-4</c:v>
                </c:pt>
                <c:pt idx="13">
                  <c:v>2.6269137320829062E-4</c:v>
                </c:pt>
                <c:pt idx="14">
                  <c:v>3.5025516427772055E-4</c:v>
                </c:pt>
                <c:pt idx="15">
                  <c:v>4.3781895534715021E-4</c:v>
                </c:pt>
                <c:pt idx="16">
                  <c:v>5.2538274641658091E-4</c:v>
                </c:pt>
                <c:pt idx="17">
                  <c:v>6.1294653748601062E-4</c:v>
                </c:pt>
                <c:pt idx="18">
                  <c:v>7.0051032855544121E-4</c:v>
                </c:pt>
                <c:pt idx="19">
                  <c:v>7.8807411962487114E-4</c:v>
                </c:pt>
                <c:pt idx="20">
                  <c:v>8.7563791069430043E-4</c:v>
                </c:pt>
                <c:pt idx="21">
                  <c:v>1.7512758213886024E-3</c:v>
                </c:pt>
                <c:pt idx="22">
                  <c:v>2.626913732082905E-3</c:v>
                </c:pt>
                <c:pt idx="23">
                  <c:v>3.5025516427772047E-3</c:v>
                </c:pt>
                <c:pt idx="24">
                  <c:v>4.3781895534715023E-3</c:v>
                </c:pt>
                <c:pt idx="25">
                  <c:v>5.2538274641658047E-3</c:v>
                </c:pt>
                <c:pt idx="26">
                  <c:v>6.1294653748601045E-3</c:v>
                </c:pt>
                <c:pt idx="27">
                  <c:v>7.0051032855544095E-3</c:v>
                </c:pt>
                <c:pt idx="28">
                  <c:v>7.8807411962487084E-3</c:v>
                </c:pt>
                <c:pt idx="29">
                  <c:v>8.7563791069430047E-3</c:v>
                </c:pt>
                <c:pt idx="30">
                  <c:v>9.6320170176373149E-3</c:v>
                </c:pt>
                <c:pt idx="31">
                  <c:v>1.0507654928331599E-2</c:v>
                </c:pt>
                <c:pt idx="32">
                  <c:v>1.1383292839025899E-2</c:v>
                </c:pt>
                <c:pt idx="33">
                  <c:v>1.22589307497202E-2</c:v>
                </c:pt>
                <c:pt idx="34">
                  <c:v>1.3134568660414514E-2</c:v>
                </c:pt>
                <c:pt idx="35">
                  <c:v>1.4010206571108784E-2</c:v>
                </c:pt>
                <c:pt idx="36">
                  <c:v>1.48858444818031E-2</c:v>
                </c:pt>
                <c:pt idx="37">
                  <c:v>1.5761482392497417E-2</c:v>
                </c:pt>
                <c:pt idx="38">
                  <c:v>1.6637120303191703E-2</c:v>
                </c:pt>
                <c:pt idx="39">
                  <c:v>1.751275821388602E-2</c:v>
                </c:pt>
                <c:pt idx="40">
                  <c:v>1.8388396124580299E-2</c:v>
                </c:pt>
                <c:pt idx="41">
                  <c:v>1.9264034035274605E-2</c:v>
                </c:pt>
                <c:pt idx="42">
                  <c:v>2.0139671945968888E-2</c:v>
                </c:pt>
                <c:pt idx="43">
                  <c:v>2.1015309856663233E-2</c:v>
                </c:pt>
                <c:pt idx="44">
                  <c:v>2.1890947767357546E-2</c:v>
                </c:pt>
                <c:pt idx="45">
                  <c:v>2.2766585678051798E-2</c:v>
                </c:pt>
                <c:pt idx="46">
                  <c:v>2.3642223588746122E-2</c:v>
                </c:pt>
                <c:pt idx="47">
                  <c:v>2.4517861499440401E-2</c:v>
                </c:pt>
                <c:pt idx="48">
                  <c:v>2.53934994101347E-2</c:v>
                </c:pt>
                <c:pt idx="49">
                  <c:v>2.6269137320829049E-2</c:v>
                </c:pt>
                <c:pt idx="50">
                  <c:v>2.7144775231523342E-2</c:v>
                </c:pt>
                <c:pt idx="51">
                  <c:v>2.8020413142217593E-2</c:v>
                </c:pt>
                <c:pt idx="52">
                  <c:v>2.88960510529119E-2</c:v>
                </c:pt>
                <c:pt idx="53">
                  <c:v>2.9771688963606206E-2</c:v>
                </c:pt>
                <c:pt idx="54">
                  <c:v>3.0647326874300548E-2</c:v>
                </c:pt>
                <c:pt idx="55">
                  <c:v>3.1522964784994799E-2</c:v>
                </c:pt>
                <c:pt idx="56">
                  <c:v>3.2398602695689102E-2</c:v>
                </c:pt>
                <c:pt idx="57">
                  <c:v>3.3274240606383412E-2</c:v>
                </c:pt>
                <c:pt idx="58">
                  <c:v>3.4149878517077743E-2</c:v>
                </c:pt>
                <c:pt idx="59">
                  <c:v>3.502551642777204E-2</c:v>
                </c:pt>
                <c:pt idx="60">
                  <c:v>3.5901154338466308E-2</c:v>
                </c:pt>
                <c:pt idx="61">
                  <c:v>3.6776792249160604E-2</c:v>
                </c:pt>
                <c:pt idx="62">
                  <c:v>3.7652430159854935E-2</c:v>
                </c:pt>
                <c:pt idx="63">
                  <c:v>3.8528068070549204E-2</c:v>
                </c:pt>
                <c:pt idx="64">
                  <c:v>3.9403705981243577E-2</c:v>
                </c:pt>
                <c:pt idx="65">
                  <c:v>4.0279343891937776E-2</c:v>
                </c:pt>
                <c:pt idx="66">
                  <c:v>4.1154981802632114E-2</c:v>
                </c:pt>
                <c:pt idx="67">
                  <c:v>4.2030619713326466E-2</c:v>
                </c:pt>
                <c:pt idx="68">
                  <c:v>4.2906257624020776E-2</c:v>
                </c:pt>
                <c:pt idx="69">
                  <c:v>4.3781895534715003E-2</c:v>
                </c:pt>
                <c:pt idx="70">
                  <c:v>4.4657533445409334E-2</c:v>
                </c:pt>
                <c:pt idx="71">
                  <c:v>4.5533171356103679E-2</c:v>
                </c:pt>
                <c:pt idx="72">
                  <c:v>4.6408809266797857E-2</c:v>
                </c:pt>
                <c:pt idx="73">
                  <c:v>4.7284447177492202E-2</c:v>
                </c:pt>
                <c:pt idx="74">
                  <c:v>4.8160085088186512E-2</c:v>
                </c:pt>
                <c:pt idx="75">
                  <c:v>4.9035722998880822E-2</c:v>
                </c:pt>
                <c:pt idx="76">
                  <c:v>4.9911360909575112E-2</c:v>
                </c:pt>
                <c:pt idx="77">
                  <c:v>5.0786998820269463E-2</c:v>
                </c:pt>
                <c:pt idx="78">
                  <c:v>5.1662636730963746E-2</c:v>
                </c:pt>
                <c:pt idx="79">
                  <c:v>5.2538274641658014E-2</c:v>
                </c:pt>
                <c:pt idx="80">
                  <c:v>5.3413912552352304E-2</c:v>
                </c:pt>
                <c:pt idx="81">
                  <c:v>5.4289550463046614E-2</c:v>
                </c:pt>
                <c:pt idx="82">
                  <c:v>5.5165188373740896E-2</c:v>
                </c:pt>
                <c:pt idx="83">
                  <c:v>5.6040826284435206E-2</c:v>
                </c:pt>
                <c:pt idx="84">
                  <c:v>5.6916464195129524E-2</c:v>
                </c:pt>
                <c:pt idx="85">
                  <c:v>5.7792102105823875E-2</c:v>
                </c:pt>
                <c:pt idx="86">
                  <c:v>5.8667740016518102E-2</c:v>
                </c:pt>
                <c:pt idx="87">
                  <c:v>5.9543377927212461E-2</c:v>
                </c:pt>
                <c:pt idx="88">
                  <c:v>6.0419015837906799E-2</c:v>
                </c:pt>
                <c:pt idx="89">
                  <c:v>6.1294653748601033E-2</c:v>
                </c:pt>
                <c:pt idx="90">
                  <c:v>6.2170291659295378E-2</c:v>
                </c:pt>
                <c:pt idx="91">
                  <c:v>6.3045929569989556E-2</c:v>
                </c:pt>
                <c:pt idx="92">
                  <c:v>6.3921567480683908E-2</c:v>
                </c:pt>
                <c:pt idx="93">
                  <c:v>6.4797205391378287E-2</c:v>
                </c:pt>
                <c:pt idx="94">
                  <c:v>6.5672843302072459E-2</c:v>
                </c:pt>
                <c:pt idx="95">
                  <c:v>6.6548481212766811E-2</c:v>
                </c:pt>
                <c:pt idx="96">
                  <c:v>6.7424119123461107E-2</c:v>
                </c:pt>
                <c:pt idx="97">
                  <c:v>6.8299757034155403E-2</c:v>
                </c:pt>
                <c:pt idx="98">
                  <c:v>6.9175394944849783E-2</c:v>
                </c:pt>
                <c:pt idx="99">
                  <c:v>7.0051032855544079E-2</c:v>
                </c:pt>
                <c:pt idx="100">
                  <c:v>7.0926670766238334E-2</c:v>
                </c:pt>
                <c:pt idx="101">
                  <c:v>7.1802308676932616E-2</c:v>
                </c:pt>
                <c:pt idx="102">
                  <c:v>7.2677946587626913E-2</c:v>
                </c:pt>
                <c:pt idx="103">
                  <c:v>7.3553584498321264E-2</c:v>
                </c:pt>
                <c:pt idx="104">
                  <c:v>7.4429222409015519E-2</c:v>
                </c:pt>
                <c:pt idx="105">
                  <c:v>7.5304860319709802E-2</c:v>
                </c:pt>
                <c:pt idx="106">
                  <c:v>7.6180498230404098E-2</c:v>
                </c:pt>
                <c:pt idx="107">
                  <c:v>7.7056136141098477E-2</c:v>
                </c:pt>
                <c:pt idx="108">
                  <c:v>7.7931774051792788E-2</c:v>
                </c:pt>
                <c:pt idx="109">
                  <c:v>7.8807411962487084E-2</c:v>
                </c:pt>
                <c:pt idx="110">
                  <c:v>7.9683049873181366E-2</c:v>
                </c:pt>
                <c:pt idx="111">
                  <c:v>8.0558687783875593E-2</c:v>
                </c:pt>
                <c:pt idx="112">
                  <c:v>8.1434325694570042E-2</c:v>
                </c:pt>
                <c:pt idx="113">
                  <c:v>8.23099636052642E-2</c:v>
                </c:pt>
                <c:pt idx="114">
                  <c:v>8.318560151595851E-2</c:v>
                </c:pt>
                <c:pt idx="115">
                  <c:v>8.4061239426652806E-2</c:v>
                </c:pt>
                <c:pt idx="116">
                  <c:v>8.4936877337347227E-2</c:v>
                </c:pt>
                <c:pt idx="117">
                  <c:v>8.5812515248041427E-2</c:v>
                </c:pt>
                <c:pt idx="118">
                  <c:v>8.6688153158735681E-2</c:v>
                </c:pt>
                <c:pt idx="119">
                  <c:v>8.7563791069430005E-2</c:v>
                </c:pt>
                <c:pt idx="120">
                  <c:v>8.8439428980124385E-2</c:v>
                </c:pt>
                <c:pt idx="121">
                  <c:v>8.9315066890818598E-2</c:v>
                </c:pt>
                <c:pt idx="122">
                  <c:v>9.019070480151288E-2</c:v>
                </c:pt>
                <c:pt idx="123">
                  <c:v>9.1066342712207357E-2</c:v>
                </c:pt>
                <c:pt idx="124">
                  <c:v>9.1941980622901459E-2</c:v>
                </c:pt>
                <c:pt idx="125">
                  <c:v>9.2817618533595811E-2</c:v>
                </c:pt>
                <c:pt idx="126">
                  <c:v>9.3693256444290191E-2</c:v>
                </c:pt>
                <c:pt idx="127">
                  <c:v>9.456889435498457E-2</c:v>
                </c:pt>
                <c:pt idx="128">
                  <c:v>9.54445322656787E-2</c:v>
                </c:pt>
                <c:pt idx="129">
                  <c:v>9.6320170176373066E-2</c:v>
                </c:pt>
                <c:pt idx="130">
                  <c:v>9.7195808087067473E-2</c:v>
                </c:pt>
                <c:pt idx="131">
                  <c:v>9.8071445997761741E-2</c:v>
                </c:pt>
                <c:pt idx="132">
                  <c:v>9.8947083908455927E-2</c:v>
                </c:pt>
                <c:pt idx="133">
                  <c:v>9.9822721819150209E-2</c:v>
                </c:pt>
                <c:pt idx="134">
                  <c:v>0.10069835972984451</c:v>
                </c:pt>
                <c:pt idx="135">
                  <c:v>0.1015739976405388</c:v>
                </c:pt>
                <c:pt idx="136">
                  <c:v>0.10244963555123317</c:v>
                </c:pt>
                <c:pt idx="137">
                  <c:v>0.10332527346192759</c:v>
                </c:pt>
                <c:pt idx="138">
                  <c:v>0.1042009113726217</c:v>
                </c:pt>
                <c:pt idx="139">
                  <c:v>0.10507654928331615</c:v>
                </c:pt>
                <c:pt idx="140">
                  <c:v>0.10595218719401031</c:v>
                </c:pt>
                <c:pt idx="141">
                  <c:v>0.10682782510470452</c:v>
                </c:pt>
                <c:pt idx="142">
                  <c:v>0.1077034630153989</c:v>
                </c:pt>
                <c:pt idx="143">
                  <c:v>0.10857910092609327</c:v>
                </c:pt>
                <c:pt idx="144">
                  <c:v>0.10945473883678752</c:v>
                </c:pt>
                <c:pt idx="145">
                  <c:v>0.11033037674748182</c:v>
                </c:pt>
                <c:pt idx="146">
                  <c:v>0.1112060146581761</c:v>
                </c:pt>
                <c:pt idx="147">
                  <c:v>0.11208165256887048</c:v>
                </c:pt>
                <c:pt idx="148">
                  <c:v>0.11295729047956464</c:v>
                </c:pt>
                <c:pt idx="149">
                  <c:v>0.11383292839025902</c:v>
                </c:pt>
                <c:pt idx="150">
                  <c:v>0.1147085663009533</c:v>
                </c:pt>
                <c:pt idx="151">
                  <c:v>0.11558420421164767</c:v>
                </c:pt>
                <c:pt idx="152">
                  <c:v>0.11645984212234183</c:v>
                </c:pt>
                <c:pt idx="153">
                  <c:v>0.1173354800330362</c:v>
                </c:pt>
                <c:pt idx="154">
                  <c:v>0.11821111794373058</c:v>
                </c:pt>
                <c:pt idx="155">
                  <c:v>0.11908675585442488</c:v>
                </c:pt>
                <c:pt idx="156">
                  <c:v>0.11996239376511922</c:v>
                </c:pt>
                <c:pt idx="157">
                  <c:v>0.12083803167581342</c:v>
                </c:pt>
                <c:pt idx="158">
                  <c:v>0.12171366958650777</c:v>
                </c:pt>
                <c:pt idx="159">
                  <c:v>0.12258930749720201</c:v>
                </c:pt>
                <c:pt idx="160">
                  <c:v>0.12346494540789642</c:v>
                </c:pt>
                <c:pt idx="161">
                  <c:v>0.1243405833185906</c:v>
                </c:pt>
                <c:pt idx="162">
                  <c:v>0.12521622122928489</c:v>
                </c:pt>
                <c:pt idx="163">
                  <c:v>0.1260918591399792</c:v>
                </c:pt>
                <c:pt idx="164">
                  <c:v>0.12696749705067367</c:v>
                </c:pt>
                <c:pt idx="165">
                  <c:v>0.12784313496136801</c:v>
                </c:pt>
                <c:pt idx="166">
                  <c:v>0.12871877287206232</c:v>
                </c:pt>
                <c:pt idx="167">
                  <c:v>0.12959441078275641</c:v>
                </c:pt>
                <c:pt idx="168">
                  <c:v>0.13047004869345072</c:v>
                </c:pt>
                <c:pt idx="169">
                  <c:v>0.13134568660414503</c:v>
                </c:pt>
                <c:pt idx="170">
                  <c:v>0.13222132451483928</c:v>
                </c:pt>
                <c:pt idx="171">
                  <c:v>0.13309696242553359</c:v>
                </c:pt>
                <c:pt idx="172">
                  <c:v>0.1339726003362279</c:v>
                </c:pt>
                <c:pt idx="173">
                  <c:v>0.13484823824692244</c:v>
                </c:pt>
                <c:pt idx="174">
                  <c:v>0.1357238761576165</c:v>
                </c:pt>
                <c:pt idx="175">
                  <c:v>0.13659951406831081</c:v>
                </c:pt>
                <c:pt idx="176">
                  <c:v>0.13747515197900514</c:v>
                </c:pt>
                <c:pt idx="177">
                  <c:v>0.1383507898896994</c:v>
                </c:pt>
                <c:pt idx="178">
                  <c:v>0.13922642780039388</c:v>
                </c:pt>
                <c:pt idx="179">
                  <c:v>0.14010206571108802</c:v>
                </c:pt>
                <c:pt idx="180">
                  <c:v>0.1409777036217823</c:v>
                </c:pt>
                <c:pt idx="181">
                  <c:v>0.14185334153247692</c:v>
                </c:pt>
                <c:pt idx="182">
                  <c:v>0.14272897944317092</c:v>
                </c:pt>
                <c:pt idx="183">
                  <c:v>0.14360461735386518</c:v>
                </c:pt>
                <c:pt idx="184">
                  <c:v>0.14448025526455952</c:v>
                </c:pt>
                <c:pt idx="185">
                  <c:v>0.14535589317525391</c:v>
                </c:pt>
                <c:pt idx="186">
                  <c:v>0.14623153108594825</c:v>
                </c:pt>
                <c:pt idx="187">
                  <c:v>0.14710716899664239</c:v>
                </c:pt>
                <c:pt idx="188">
                  <c:v>0.14798280690733684</c:v>
                </c:pt>
                <c:pt idx="189">
                  <c:v>0.14885844481803123</c:v>
                </c:pt>
                <c:pt idx="190">
                  <c:v>0.14973408272872549</c:v>
                </c:pt>
                <c:pt idx="191">
                  <c:v>0.1506097206394196</c:v>
                </c:pt>
                <c:pt idx="192">
                  <c:v>0.15148535855011414</c:v>
                </c:pt>
                <c:pt idx="193">
                  <c:v>0.15236099646080833</c:v>
                </c:pt>
                <c:pt idx="194">
                  <c:v>0.15323663437150267</c:v>
                </c:pt>
                <c:pt idx="195">
                  <c:v>0.15411227228219701</c:v>
                </c:pt>
                <c:pt idx="196">
                  <c:v>0.15498791019289149</c:v>
                </c:pt>
                <c:pt idx="197">
                  <c:v>0.15586354810358538</c:v>
                </c:pt>
                <c:pt idx="198">
                  <c:v>0.15673918601427997</c:v>
                </c:pt>
                <c:pt idx="199">
                  <c:v>0.15761482392497403</c:v>
                </c:pt>
              </c:numCache>
            </c:numRef>
          </c:xVal>
          <c:yVal>
            <c:numRef>
              <c:f>SNR!$O$10:$O$209</c:f>
              <c:numCache>
                <c:formatCode>General</c:formatCode>
                <c:ptCount val="200"/>
                <c:pt idx="0">
                  <c:v>0</c:v>
                </c:pt>
                <c:pt idx="1">
                  <c:v>1.5713403864324141E-2</c:v>
                </c:pt>
                <c:pt idx="2">
                  <c:v>0.1570547388972737</c:v>
                </c:pt>
                <c:pt idx="3">
                  <c:v>0.31393353744641306</c:v>
                </c:pt>
                <c:pt idx="4">
                  <c:v>0.47063683861928485</c:v>
                </c:pt>
                <c:pt idx="5">
                  <c:v>0.62716508373732349</c:v>
                </c:pt>
                <c:pt idx="6">
                  <c:v>0.78351871247959581</c:v>
                </c:pt>
                <c:pt idx="7">
                  <c:v>0.93969816289080932</c:v>
                </c:pt>
                <c:pt idx="8">
                  <c:v>1.0957038713892833</c:v>
                </c:pt>
                <c:pt idx="9">
                  <c:v>1.2515362727748613</c:v>
                </c:pt>
                <c:pt idx="10">
                  <c:v>1.4071958002367904</c:v>
                </c:pt>
                <c:pt idx="11">
                  <c:v>1.5626828853615247</c:v>
                </c:pt>
                <c:pt idx="12">
                  <c:v>3.1081632265237582</c:v>
                </c:pt>
                <c:pt idx="13">
                  <c:v>4.6368624719108933</c:v>
                </c:pt>
                <c:pt idx="14">
                  <c:v>6.1491869381244157</c:v>
                </c:pt>
                <c:pt idx="15">
                  <c:v>7.6455285154260748</c:v>
                </c:pt>
                <c:pt idx="16">
                  <c:v>9.1262653330513199</c:v>
                </c:pt>
                <c:pt idx="17">
                  <c:v>10.591762387042868</c:v>
                </c:pt>
                <c:pt idx="18">
                  <c:v>12.042372133087413</c:v>
                </c:pt>
                <c:pt idx="19">
                  <c:v>13.478435046650096</c:v>
                </c:pt>
                <c:pt idx="20">
                  <c:v>14.90028015252912</c:v>
                </c:pt>
                <c:pt idx="21">
                  <c:v>28.401877872187722</c:v>
                </c:pt>
                <c:pt idx="22">
                  <c:v>40.774936172204221</c:v>
                </c:pt>
                <c:pt idx="23">
                  <c:v>52.218392960529613</c:v>
                </c:pt>
                <c:pt idx="24">
                  <c:v>62.882814552253173</c:v>
                </c:pt>
                <c:pt idx="25">
                  <c:v>72.884807209398716</c:v>
                </c:pt>
                <c:pt idx="26">
                  <c:v>82.316462509026678</c:v>
                </c:pt>
                <c:pt idx="27">
                  <c:v>91.251749136277411</c:v>
                </c:pt>
                <c:pt idx="28">
                  <c:v>99.750958928255912</c:v>
                </c:pt>
                <c:pt idx="29">
                  <c:v>107.86387432600112</c:v>
                </c:pt>
                <c:pt idx="30">
                  <c:v>115.6320727813341</c:v>
                </c:pt>
                <c:pt idx="31">
                  <c:v>123.09063468772142</c:v>
                </c:pt>
                <c:pt idx="32">
                  <c:v>130.2694303408432</c:v>
                </c:pt>
                <c:pt idx="33">
                  <c:v>137.19410418171103</c:v>
                </c:pt>
                <c:pt idx="34">
                  <c:v>143.88683766499261</c:v>
                </c:pt>
                <c:pt idx="35">
                  <c:v>150.36694775815008</c:v>
                </c:pt>
                <c:pt idx="36">
                  <c:v>156.65136170109417</c:v>
                </c:pt>
                <c:pt idx="37">
                  <c:v>162.75499743230381</c:v>
                </c:pt>
                <c:pt idx="38">
                  <c:v>168.6910712646937</c:v>
                </c:pt>
                <c:pt idx="39">
                  <c:v>174.47134885799207</c:v>
                </c:pt>
                <c:pt idx="40">
                  <c:v>180.10635156023906</c:v>
                </c:pt>
                <c:pt idx="41">
                  <c:v>185.60552730106366</c:v>
                </c:pt>
                <c:pt idx="42">
                  <c:v>190.9773930923885</c:v>
                </c:pt>
                <c:pt idx="43">
                  <c:v>196.22965460925155</c:v>
                </c:pt>
                <c:pt idx="44">
                  <c:v>201.36930713300842</c:v>
                </c:pt>
                <c:pt idx="45">
                  <c:v>206.40272123529121</c:v>
                </c:pt>
                <c:pt idx="46">
                  <c:v>211.33571588855156</c:v>
                </c:pt>
                <c:pt idx="47">
                  <c:v>216.1736211538275</c:v>
                </c:pt>
                <c:pt idx="48">
                  <c:v>220.92133217955754</c:v>
                </c:pt>
                <c:pt idx="49">
                  <c:v>225.58335591813878</c:v>
                </c:pt>
                <c:pt idx="50">
                  <c:v>230.16385170842398</c:v>
                </c:pt>
                <c:pt idx="51">
                  <c:v>234.66666666666652</c:v>
                </c:pt>
                <c:pt idx="52">
                  <c:v>239.09536666377858</c:v>
                </c:pt>
                <c:pt idx="53">
                  <c:v>243.45326353414043</c:v>
                </c:pt>
                <c:pt idx="54">
                  <c:v>247.74343905379794</c:v>
                </c:pt>
                <c:pt idx="55">
                  <c:v>251.968766138408</c:v>
                </c:pt>
                <c:pt idx="56">
                  <c:v>256.13192763971421</c:v>
                </c:pt>
                <c:pt idx="57">
                  <c:v>260.23543306044053</c:v>
                </c:pt>
                <c:pt idx="58">
                  <c:v>264.28163345885588</c:v>
                </c:pt>
                <c:pt idx="59">
                  <c:v>268.27273477386467</c:v>
                </c:pt>
                <c:pt idx="60">
                  <c:v>272.21080976783895</c:v>
                </c:pt>
                <c:pt idx="61">
                  <c:v>276.09780875624455</c:v>
                </c:pt>
                <c:pt idx="62">
                  <c:v>279.93556926944194</c:v>
                </c:pt>
                <c:pt idx="63">
                  <c:v>283.72582477210563</c:v>
                </c:pt>
                <c:pt idx="64">
                  <c:v>287.47021254882497</c:v>
                </c:pt>
                <c:pt idx="65">
                  <c:v>291.17028085010872</c:v>
                </c:pt>
                <c:pt idx="66">
                  <c:v>294.82749538080822</c:v>
                </c:pt>
                <c:pt idx="67">
                  <c:v>298.44324520254895</c:v>
                </c:pt>
                <c:pt idx="68">
                  <c:v>302.01884811280348</c:v>
                </c:pt>
                <c:pt idx="69">
                  <c:v>305.55555555555554</c:v>
                </c:pt>
                <c:pt idx="70">
                  <c:v>309.05455711188546</c:v>
                </c:pt>
                <c:pt idx="71">
                  <c:v>312.51698461306393</c:v>
                </c:pt>
                <c:pt idx="72">
                  <c:v>315.94391591378474</c:v>
                </c:pt>
                <c:pt idx="73">
                  <c:v>319.33637835885895</c:v>
                </c:pt>
                <c:pt idx="74">
                  <c:v>322.69535197291191</c:v>
                </c:pt>
                <c:pt idx="75">
                  <c:v>326.02177239937726</c:v>
                </c:pt>
                <c:pt idx="76">
                  <c:v>329.31653361218378</c:v>
                </c:pt>
                <c:pt idx="77">
                  <c:v>332.58049042103426</c:v>
                </c:pt>
                <c:pt idx="78">
                  <c:v>335.81446078894032</c:v>
                </c:pt>
                <c:pt idx="79">
                  <c:v>339.01922797875926</c:v>
                </c:pt>
                <c:pt idx="80">
                  <c:v>342.19554254373486</c:v>
                </c:pt>
                <c:pt idx="81">
                  <c:v>345.34412417553062</c:v>
                </c:pt>
                <c:pt idx="82">
                  <c:v>348.46566342190852</c:v>
                </c:pt>
                <c:pt idx="83">
                  <c:v>351.56082328500162</c:v>
                </c:pt>
                <c:pt idx="84">
                  <c:v>354.63024071006197</c:v>
                </c:pt>
                <c:pt idx="85">
                  <c:v>357.67452797363842</c:v>
                </c:pt>
                <c:pt idx="86">
                  <c:v>360.69427397927615</c:v>
                </c:pt>
                <c:pt idx="87">
                  <c:v>363.69004546808338</c:v>
                </c:pt>
                <c:pt idx="88">
                  <c:v>366.66238815084478</c:v>
                </c:pt>
                <c:pt idx="89">
                  <c:v>369.61182776773586</c:v>
                </c:pt>
                <c:pt idx="90">
                  <c:v>372.53887108117863</c:v>
                </c:pt>
                <c:pt idx="91">
                  <c:v>375.44400680686221</c:v>
                </c:pt>
                <c:pt idx="92">
                  <c:v>378.32770648753103</c:v>
                </c:pt>
                <c:pt idx="93">
                  <c:v>381.19042531374987</c:v>
                </c:pt>
                <c:pt idx="94">
                  <c:v>384.03260289547541</c:v>
                </c:pt>
                <c:pt idx="95">
                  <c:v>386.85466398797701</c:v>
                </c:pt>
                <c:pt idx="96">
                  <c:v>389.65701917531635</c:v>
                </c:pt>
                <c:pt idx="97">
                  <c:v>392.44006551436723</c:v>
                </c:pt>
                <c:pt idx="98">
                  <c:v>395.20418714209393</c:v>
                </c:pt>
                <c:pt idx="99">
                  <c:v>397.9497558485981</c:v>
                </c:pt>
                <c:pt idx="100">
                  <c:v>400.67713161823929</c:v>
                </c:pt>
                <c:pt idx="101">
                  <c:v>403.38666314096207</c:v>
                </c:pt>
                <c:pt idx="102">
                  <c:v>406.0786882957928</c:v>
                </c:pt>
                <c:pt idx="103">
                  <c:v>408.75353460831923</c:v>
                </c:pt>
                <c:pt idx="104">
                  <c:v>411.41151968382894</c:v>
                </c:pt>
                <c:pt idx="105">
                  <c:v>414.05295161765872</c:v>
                </c:pt>
                <c:pt idx="106">
                  <c:v>416.67812938419149</c:v>
                </c:pt>
                <c:pt idx="107">
                  <c:v>419.28734320583527</c:v>
                </c:pt>
                <c:pt idx="108">
                  <c:v>421.88087490321175</c:v>
                </c:pt>
                <c:pt idx="109">
                  <c:v>424.45899822770929</c:v>
                </c:pt>
                <c:pt idx="110">
                  <c:v>427.02197917746219</c:v>
                </c:pt>
                <c:pt idx="111">
                  <c:v>429.570076297745</c:v>
                </c:pt>
                <c:pt idx="112">
                  <c:v>432.10354096670847</c:v>
                </c:pt>
                <c:pt idx="113">
                  <c:v>434.62261766731132</c:v>
                </c:pt>
                <c:pt idx="114">
                  <c:v>437.12754424625024</c:v>
                </c:pt>
                <c:pt idx="115">
                  <c:v>439.61855216063469</c:v>
                </c:pt>
                <c:pt idx="116">
                  <c:v>442.09586671309967</c:v>
                </c:pt>
                <c:pt idx="117">
                  <c:v>444.55970727601186</c:v>
                </c:pt>
                <c:pt idx="118">
                  <c:v>447.01028750537284</c:v>
                </c:pt>
                <c:pt idx="119">
                  <c:v>449.44781554499025</c:v>
                </c:pt>
                <c:pt idx="120">
                  <c:v>451.87249422144777</c:v>
                </c:pt>
                <c:pt idx="121">
                  <c:v>454.28452123037187</c:v>
                </c:pt>
                <c:pt idx="122">
                  <c:v>456.68408931446442</c:v>
                </c:pt>
                <c:pt idx="123">
                  <c:v>459.07138643373332</c:v>
                </c:pt>
                <c:pt idx="124">
                  <c:v>461.44659592834199</c:v>
                </c:pt>
                <c:pt idx="125">
                  <c:v>463.80989667445118</c:v>
                </c:pt>
                <c:pt idx="126">
                  <c:v>466.16146323341877</c:v>
                </c:pt>
                <c:pt idx="127">
                  <c:v>468.50146599470878</c:v>
                </c:pt>
                <c:pt idx="128">
                  <c:v>470.83007131281312</c:v>
                </c:pt>
                <c:pt idx="129">
                  <c:v>473.14744163849434</c:v>
                </c:pt>
                <c:pt idx="130">
                  <c:v>475.45373564463438</c:v>
                </c:pt>
                <c:pt idx="131">
                  <c:v>477.74910834696044</c:v>
                </c:pt>
                <c:pt idx="132">
                  <c:v>480.03371121988033</c:v>
                </c:pt>
                <c:pt idx="133">
                  <c:v>482.30769230769226</c:v>
                </c:pt>
                <c:pt idx="134">
                  <c:v>484.57119633136796</c:v>
                </c:pt>
                <c:pt idx="135">
                  <c:v>486.82436479113704</c:v>
                </c:pt>
                <c:pt idx="136">
                  <c:v>489.06733606506191</c:v>
                </c:pt>
                <c:pt idx="137">
                  <c:v>491.30024550379778</c:v>
                </c:pt>
                <c:pt idx="138">
                  <c:v>493.52322552171057</c:v>
                </c:pt>
                <c:pt idx="139">
                  <c:v>495.73640568452856</c:v>
                </c:pt>
                <c:pt idx="140">
                  <c:v>497.93991279367629</c:v>
                </c:pt>
                <c:pt idx="141">
                  <c:v>500.13387096745299</c:v>
                </c:pt>
                <c:pt idx="142">
                  <c:v>502.31840171918861</c:v>
                </c:pt>
                <c:pt idx="143">
                  <c:v>504.49362403252064</c:v>
                </c:pt>
                <c:pt idx="144">
                  <c:v>506.65965443391423</c:v>
                </c:pt>
                <c:pt idx="145">
                  <c:v>508.81660706254621</c:v>
                </c:pt>
                <c:pt idx="146">
                  <c:v>510.96459373767897</c:v>
                </c:pt>
                <c:pt idx="147">
                  <c:v>513.10372402361861</c:v>
                </c:pt>
                <c:pt idx="148">
                  <c:v>515.23410529236821</c:v>
                </c:pt>
                <c:pt idx="149">
                  <c:v>517.35584278408146</c:v>
                </c:pt>
                <c:pt idx="150">
                  <c:v>519.46903966539753</c:v>
                </c:pt>
                <c:pt idx="151">
                  <c:v>521.57379708575434</c:v>
                </c:pt>
                <c:pt idx="152">
                  <c:v>523.67021423176493</c:v>
                </c:pt>
                <c:pt idx="153">
                  <c:v>525.75838837973356</c:v>
                </c:pt>
                <c:pt idx="154">
                  <c:v>527.83841494638784</c:v>
                </c:pt>
                <c:pt idx="155">
                  <c:v>529.91038753790951</c:v>
                </c:pt>
                <c:pt idx="156">
                  <c:v>531.97439799732024</c:v>
                </c:pt>
                <c:pt idx="157">
                  <c:v>534.03053645029161</c:v>
                </c:pt>
                <c:pt idx="158">
                  <c:v>536.07889134945594</c:v>
                </c:pt>
                <c:pt idx="159">
                  <c:v>538.11954951725215</c:v>
                </c:pt>
                <c:pt idx="160">
                  <c:v>540.15259618739276</c:v>
                </c:pt>
                <c:pt idx="161">
                  <c:v>542.17811504498684</c:v>
                </c:pt>
                <c:pt idx="162">
                  <c:v>544.19618826537305</c:v>
                </c:pt>
                <c:pt idx="163">
                  <c:v>546.20689655172453</c:v>
                </c:pt>
                <c:pt idx="164">
                  <c:v>548.2103191714582</c:v>
                </c:pt>
                <c:pt idx="165">
                  <c:v>550.20653399150785</c:v>
                </c:pt>
                <c:pt idx="166">
                  <c:v>552.19561751248989</c:v>
                </c:pt>
                <c:pt idx="167">
                  <c:v>554.1776449018156</c:v>
                </c:pt>
                <c:pt idx="168">
                  <c:v>556.152690025781</c:v>
                </c:pt>
                <c:pt idx="169">
                  <c:v>558.12082548068406</c:v>
                </c:pt>
                <c:pt idx="170">
                  <c:v>560.08212262298139</c:v>
                </c:pt>
                <c:pt idx="171">
                  <c:v>562.03665159855279</c:v>
                </c:pt>
                <c:pt idx="172">
                  <c:v>563.98448137107573</c:v>
                </c:pt>
                <c:pt idx="173">
                  <c:v>565.92567974955841</c:v>
                </c:pt>
                <c:pt idx="174">
                  <c:v>567.86031341506646</c:v>
                </c:pt>
                <c:pt idx="175">
                  <c:v>569.78844794665031</c:v>
                </c:pt>
                <c:pt idx="176">
                  <c:v>571.71014784651584</c:v>
                </c:pt>
                <c:pt idx="177">
                  <c:v>573.62547656448714</c:v>
                </c:pt>
                <c:pt idx="178">
                  <c:v>575.5344965217281</c:v>
                </c:pt>
                <c:pt idx="179">
                  <c:v>577.43726913381136</c:v>
                </c:pt>
                <c:pt idx="180">
                  <c:v>579.33385483312225</c:v>
                </c:pt>
                <c:pt idx="181">
                  <c:v>581.22431309061756</c:v>
                </c:pt>
                <c:pt idx="182">
                  <c:v>583.10870243698832</c:v>
                </c:pt>
                <c:pt idx="183">
                  <c:v>584.98708048321987</c:v>
                </c:pt>
                <c:pt idx="184">
                  <c:v>586.85950394058943</c:v>
                </c:pt>
                <c:pt idx="185">
                  <c:v>588.726028640094</c:v>
                </c:pt>
                <c:pt idx="186">
                  <c:v>590.58670955136552</c:v>
                </c:pt>
                <c:pt idx="187">
                  <c:v>592.44160080105053</c:v>
                </c:pt>
                <c:pt idx="188">
                  <c:v>594.2907556907129</c:v>
                </c:pt>
                <c:pt idx="189">
                  <c:v>596.13422671422074</c:v>
                </c:pt>
                <c:pt idx="190">
                  <c:v>597.97206557470611</c:v>
                </c:pt>
                <c:pt idx="191">
                  <c:v>599.80432320103625</c:v>
                </c:pt>
                <c:pt idx="192">
                  <c:v>601.63104976387308</c:v>
                </c:pt>
                <c:pt idx="193">
                  <c:v>603.45229469129526</c:v>
                </c:pt>
                <c:pt idx="194">
                  <c:v>605.26810668401947</c:v>
                </c:pt>
                <c:pt idx="195">
                  <c:v>607.07853373021544</c:v>
                </c:pt>
                <c:pt idx="196">
                  <c:v>608.88362311994149</c:v>
                </c:pt>
                <c:pt idx="197">
                  <c:v>610.68342145921804</c:v>
                </c:pt>
                <c:pt idx="198">
                  <c:v>612.47797468371527</c:v>
                </c:pt>
                <c:pt idx="199">
                  <c:v>614.26732807212068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SNR!$F$2</c:f>
              <c:strCache>
                <c:ptCount val="1"/>
                <c:pt idx="0">
                  <c:v>Red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SNR!$F$10:$F$209</c:f>
              <c:numCache>
                <c:formatCode>General</c:formatCode>
                <c:ptCount val="200"/>
                <c:pt idx="0">
                  <c:v>0</c:v>
                </c:pt>
                <c:pt idx="1">
                  <c:v>7.7694947801427244E-7</c:v>
                </c:pt>
                <c:pt idx="2">
                  <c:v>7.7694947801427242E-6</c:v>
                </c:pt>
                <c:pt idx="3">
                  <c:v>1.5538989560285435E-5</c:v>
                </c:pt>
                <c:pt idx="4">
                  <c:v>2.3308484340428096E-5</c:v>
                </c:pt>
                <c:pt idx="5">
                  <c:v>3.107797912057091E-5</c:v>
                </c:pt>
                <c:pt idx="6">
                  <c:v>3.8847473900713602E-5</c:v>
                </c:pt>
                <c:pt idx="7">
                  <c:v>4.6616968680856234E-5</c:v>
                </c:pt>
                <c:pt idx="8">
                  <c:v>5.4386463460999041E-5</c:v>
                </c:pt>
                <c:pt idx="9">
                  <c:v>6.2155958241141767E-5</c:v>
                </c:pt>
                <c:pt idx="10">
                  <c:v>6.9925453021284432E-5</c:v>
                </c:pt>
                <c:pt idx="11">
                  <c:v>7.7694947801427191E-5</c:v>
                </c:pt>
                <c:pt idx="12">
                  <c:v>1.5538989560285427E-4</c:v>
                </c:pt>
                <c:pt idx="13">
                  <c:v>2.3308484340428082E-4</c:v>
                </c:pt>
                <c:pt idx="14">
                  <c:v>3.1077979120570909E-4</c:v>
                </c:pt>
                <c:pt idx="15">
                  <c:v>3.8847473900713585E-4</c:v>
                </c:pt>
                <c:pt idx="16">
                  <c:v>4.6616968680856239E-4</c:v>
                </c:pt>
                <c:pt idx="17">
                  <c:v>5.4386463460999023E-4</c:v>
                </c:pt>
                <c:pt idx="18">
                  <c:v>6.2155958241141742E-4</c:v>
                </c:pt>
                <c:pt idx="19">
                  <c:v>6.9925453021284418E-4</c:v>
                </c:pt>
                <c:pt idx="20">
                  <c:v>7.769494780142717E-4</c:v>
                </c:pt>
                <c:pt idx="21">
                  <c:v>1.5538989560285421E-3</c:v>
                </c:pt>
                <c:pt idx="22">
                  <c:v>2.3308484340428082E-3</c:v>
                </c:pt>
                <c:pt idx="23">
                  <c:v>3.1077979120570881E-3</c:v>
                </c:pt>
                <c:pt idx="24">
                  <c:v>3.8847473900713585E-3</c:v>
                </c:pt>
                <c:pt idx="25">
                  <c:v>4.6616968680856284E-3</c:v>
                </c:pt>
                <c:pt idx="26">
                  <c:v>5.4386463460999014E-3</c:v>
                </c:pt>
                <c:pt idx="27">
                  <c:v>6.215595824114171E-3</c:v>
                </c:pt>
                <c:pt idx="28">
                  <c:v>6.9925453021284405E-3</c:v>
                </c:pt>
                <c:pt idx="29">
                  <c:v>7.7694947801427161E-3</c:v>
                </c:pt>
                <c:pt idx="30">
                  <c:v>8.5464442581569978E-3</c:v>
                </c:pt>
                <c:pt idx="31">
                  <c:v>9.3233937361712586E-3</c:v>
                </c:pt>
                <c:pt idx="32">
                  <c:v>1.0100343214185521E-2</c:v>
                </c:pt>
                <c:pt idx="33">
                  <c:v>1.0877292692199777E-2</c:v>
                </c:pt>
                <c:pt idx="34">
                  <c:v>1.1654242170214048E-2</c:v>
                </c:pt>
                <c:pt idx="35">
                  <c:v>1.2431191648228345E-2</c:v>
                </c:pt>
                <c:pt idx="36">
                  <c:v>1.3208141126242599E-2</c:v>
                </c:pt>
                <c:pt idx="37">
                  <c:v>1.3985090604256881E-2</c:v>
                </c:pt>
                <c:pt idx="38">
                  <c:v>1.4762040082271142E-2</c:v>
                </c:pt>
                <c:pt idx="39">
                  <c:v>1.5538989560285413E-2</c:v>
                </c:pt>
                <c:pt idx="40">
                  <c:v>1.6315939038299681E-2</c:v>
                </c:pt>
                <c:pt idx="41">
                  <c:v>1.7092888516313961E-2</c:v>
                </c:pt>
                <c:pt idx="42">
                  <c:v>1.7869837994328227E-2</c:v>
                </c:pt>
                <c:pt idx="43">
                  <c:v>1.86467874723425E-2</c:v>
                </c:pt>
                <c:pt idx="44">
                  <c:v>1.9423736950356766E-2</c:v>
                </c:pt>
                <c:pt idx="45">
                  <c:v>2.0200686428371042E-2</c:v>
                </c:pt>
                <c:pt idx="46">
                  <c:v>2.0977635906385312E-2</c:v>
                </c:pt>
                <c:pt idx="47">
                  <c:v>2.1754585384399582E-2</c:v>
                </c:pt>
                <c:pt idx="48">
                  <c:v>2.2531534862413875E-2</c:v>
                </c:pt>
                <c:pt idx="49">
                  <c:v>2.3308484340428069E-2</c:v>
                </c:pt>
                <c:pt idx="50">
                  <c:v>2.408543381844239E-2</c:v>
                </c:pt>
                <c:pt idx="51">
                  <c:v>2.486238329645666E-2</c:v>
                </c:pt>
                <c:pt idx="52">
                  <c:v>2.5639332774470999E-2</c:v>
                </c:pt>
                <c:pt idx="53">
                  <c:v>2.6416282252485199E-2</c:v>
                </c:pt>
                <c:pt idx="54">
                  <c:v>2.7193231730499472E-2</c:v>
                </c:pt>
                <c:pt idx="55">
                  <c:v>2.7970181208513769E-2</c:v>
                </c:pt>
                <c:pt idx="56">
                  <c:v>2.8747130686528042E-2</c:v>
                </c:pt>
                <c:pt idx="57">
                  <c:v>2.9524080164542259E-2</c:v>
                </c:pt>
                <c:pt idx="58">
                  <c:v>3.0301029642556574E-2</c:v>
                </c:pt>
                <c:pt idx="59">
                  <c:v>3.1077979120570882E-2</c:v>
                </c:pt>
                <c:pt idx="60">
                  <c:v>3.1854928598585096E-2</c:v>
                </c:pt>
                <c:pt idx="61">
                  <c:v>3.2631878076599431E-2</c:v>
                </c:pt>
                <c:pt idx="62">
                  <c:v>3.340882755461367E-2</c:v>
                </c:pt>
                <c:pt idx="63">
                  <c:v>3.4185777032627943E-2</c:v>
                </c:pt>
                <c:pt idx="64">
                  <c:v>3.4962726510642181E-2</c:v>
                </c:pt>
                <c:pt idx="65">
                  <c:v>3.5739675988656489E-2</c:v>
                </c:pt>
                <c:pt idx="66">
                  <c:v>3.6516625466670762E-2</c:v>
                </c:pt>
                <c:pt idx="67">
                  <c:v>3.7293574944685E-2</c:v>
                </c:pt>
                <c:pt idx="68">
                  <c:v>3.807052442269928E-2</c:v>
                </c:pt>
                <c:pt idx="69">
                  <c:v>3.8847473900713567E-2</c:v>
                </c:pt>
                <c:pt idx="70">
                  <c:v>3.9624423378727805E-2</c:v>
                </c:pt>
                <c:pt idx="71">
                  <c:v>4.0401372856742113E-2</c:v>
                </c:pt>
                <c:pt idx="72">
                  <c:v>4.1178322334756302E-2</c:v>
                </c:pt>
                <c:pt idx="73">
                  <c:v>4.1955271812770624E-2</c:v>
                </c:pt>
                <c:pt idx="74">
                  <c:v>4.2732221290784932E-2</c:v>
                </c:pt>
                <c:pt idx="75">
                  <c:v>4.3509170768799073E-2</c:v>
                </c:pt>
                <c:pt idx="76">
                  <c:v>4.4286120246813478E-2</c:v>
                </c:pt>
                <c:pt idx="77">
                  <c:v>4.5063069724827723E-2</c:v>
                </c:pt>
                <c:pt idx="78">
                  <c:v>4.5840019202841982E-2</c:v>
                </c:pt>
                <c:pt idx="79">
                  <c:v>4.6616968680856241E-2</c:v>
                </c:pt>
                <c:pt idx="80">
                  <c:v>4.7393918158870577E-2</c:v>
                </c:pt>
                <c:pt idx="81">
                  <c:v>4.8170867636884766E-2</c:v>
                </c:pt>
                <c:pt idx="82">
                  <c:v>4.8947817114899046E-2</c:v>
                </c:pt>
                <c:pt idx="83">
                  <c:v>4.9724766592913333E-2</c:v>
                </c:pt>
                <c:pt idx="84">
                  <c:v>5.0501716070927585E-2</c:v>
                </c:pt>
                <c:pt idx="85">
                  <c:v>5.1278665548941872E-2</c:v>
                </c:pt>
                <c:pt idx="86">
                  <c:v>5.2055615026956131E-2</c:v>
                </c:pt>
                <c:pt idx="87">
                  <c:v>5.2832564504970432E-2</c:v>
                </c:pt>
                <c:pt idx="88">
                  <c:v>5.360951398298467E-2</c:v>
                </c:pt>
                <c:pt idx="89">
                  <c:v>5.4386463460998999E-2</c:v>
                </c:pt>
                <c:pt idx="90">
                  <c:v>5.5163412939013327E-2</c:v>
                </c:pt>
                <c:pt idx="91">
                  <c:v>5.5940362417027475E-2</c:v>
                </c:pt>
                <c:pt idx="92">
                  <c:v>5.6717311895041873E-2</c:v>
                </c:pt>
                <c:pt idx="93">
                  <c:v>5.7494261373056084E-2</c:v>
                </c:pt>
                <c:pt idx="94">
                  <c:v>5.8271210851070322E-2</c:v>
                </c:pt>
                <c:pt idx="95">
                  <c:v>5.9048160329084567E-2</c:v>
                </c:pt>
                <c:pt idx="96">
                  <c:v>5.9825109807098889E-2</c:v>
                </c:pt>
                <c:pt idx="97">
                  <c:v>6.0602059285113113E-2</c:v>
                </c:pt>
                <c:pt idx="98">
                  <c:v>6.1379008763127345E-2</c:v>
                </c:pt>
                <c:pt idx="99">
                  <c:v>6.2155958241141708E-2</c:v>
                </c:pt>
                <c:pt idx="100">
                  <c:v>6.2932907719155939E-2</c:v>
                </c:pt>
                <c:pt idx="101">
                  <c:v>6.3709857197170178E-2</c:v>
                </c:pt>
                <c:pt idx="102">
                  <c:v>6.4486806675184472E-2</c:v>
                </c:pt>
                <c:pt idx="103">
                  <c:v>6.5263756153198724E-2</c:v>
                </c:pt>
                <c:pt idx="104">
                  <c:v>6.6040705631213004E-2</c:v>
                </c:pt>
                <c:pt idx="105">
                  <c:v>6.6817655109227339E-2</c:v>
                </c:pt>
                <c:pt idx="106">
                  <c:v>6.7594604587241633E-2</c:v>
                </c:pt>
                <c:pt idx="107">
                  <c:v>6.8371554065255816E-2</c:v>
                </c:pt>
                <c:pt idx="108">
                  <c:v>6.9148503543270082E-2</c:v>
                </c:pt>
                <c:pt idx="109">
                  <c:v>6.9925453021284362E-2</c:v>
                </c:pt>
                <c:pt idx="110">
                  <c:v>7.0702402499298711E-2</c:v>
                </c:pt>
                <c:pt idx="111">
                  <c:v>7.1479351977312908E-2</c:v>
                </c:pt>
                <c:pt idx="112">
                  <c:v>7.2256301455327174E-2</c:v>
                </c:pt>
                <c:pt idx="113">
                  <c:v>7.3033250933341551E-2</c:v>
                </c:pt>
                <c:pt idx="114">
                  <c:v>7.381020041135572E-2</c:v>
                </c:pt>
                <c:pt idx="115">
                  <c:v>7.4587149889369986E-2</c:v>
                </c:pt>
                <c:pt idx="116">
                  <c:v>7.5364099367384293E-2</c:v>
                </c:pt>
                <c:pt idx="117">
                  <c:v>7.6141048845398518E-2</c:v>
                </c:pt>
                <c:pt idx="118">
                  <c:v>7.6917998323412784E-2</c:v>
                </c:pt>
                <c:pt idx="119">
                  <c:v>7.7694947801427133E-2</c:v>
                </c:pt>
                <c:pt idx="120">
                  <c:v>7.847189727944133E-2</c:v>
                </c:pt>
                <c:pt idx="121">
                  <c:v>7.924884675745561E-2</c:v>
                </c:pt>
                <c:pt idx="122">
                  <c:v>8.0025796235470029E-2</c:v>
                </c:pt>
                <c:pt idx="123">
                  <c:v>8.0802745713484225E-2</c:v>
                </c:pt>
                <c:pt idx="124">
                  <c:v>8.1579695191498575E-2</c:v>
                </c:pt>
                <c:pt idx="125">
                  <c:v>8.2356644669512702E-2</c:v>
                </c:pt>
                <c:pt idx="126">
                  <c:v>8.3133594147526968E-2</c:v>
                </c:pt>
                <c:pt idx="127">
                  <c:v>8.391054362554122E-2</c:v>
                </c:pt>
                <c:pt idx="128">
                  <c:v>8.4687493103555528E-2</c:v>
                </c:pt>
                <c:pt idx="129">
                  <c:v>8.5464442581569933E-2</c:v>
                </c:pt>
                <c:pt idx="130">
                  <c:v>8.6241392059584046E-2</c:v>
                </c:pt>
                <c:pt idx="131">
                  <c:v>8.7018341537598326E-2</c:v>
                </c:pt>
                <c:pt idx="132">
                  <c:v>8.7795291015612578E-2</c:v>
                </c:pt>
                <c:pt idx="133">
                  <c:v>8.8572240493626955E-2</c:v>
                </c:pt>
                <c:pt idx="134">
                  <c:v>8.9349189971641124E-2</c:v>
                </c:pt>
                <c:pt idx="135">
                  <c:v>9.0126139449655446E-2</c:v>
                </c:pt>
                <c:pt idx="136">
                  <c:v>9.0903088927669726E-2</c:v>
                </c:pt>
                <c:pt idx="137">
                  <c:v>9.1680038405683964E-2</c:v>
                </c:pt>
                <c:pt idx="138">
                  <c:v>9.2456987883698188E-2</c:v>
                </c:pt>
                <c:pt idx="139">
                  <c:v>9.3233937361712524E-2</c:v>
                </c:pt>
                <c:pt idx="140">
                  <c:v>9.4010886839726734E-2</c:v>
                </c:pt>
                <c:pt idx="141">
                  <c:v>9.4787836317741028E-2</c:v>
                </c:pt>
                <c:pt idx="142">
                  <c:v>9.5564785795755378E-2</c:v>
                </c:pt>
                <c:pt idx="143">
                  <c:v>9.6341735273769533E-2</c:v>
                </c:pt>
                <c:pt idx="144">
                  <c:v>9.7118684751783715E-2</c:v>
                </c:pt>
                <c:pt idx="145">
                  <c:v>9.7895634229798079E-2</c:v>
                </c:pt>
                <c:pt idx="146">
                  <c:v>9.8672583707812497E-2</c:v>
                </c:pt>
                <c:pt idx="147">
                  <c:v>9.9449533185826666E-2</c:v>
                </c:pt>
                <c:pt idx="148">
                  <c:v>0.100226482663841</c:v>
                </c:pt>
                <c:pt idx="149">
                  <c:v>0.10100343214185518</c:v>
                </c:pt>
                <c:pt idx="150">
                  <c:v>0.10178038161986945</c:v>
                </c:pt>
                <c:pt idx="151">
                  <c:v>0.10255733109788359</c:v>
                </c:pt>
                <c:pt idx="152">
                  <c:v>0.10333428057589802</c:v>
                </c:pt>
                <c:pt idx="153">
                  <c:v>0.10411123005391239</c:v>
                </c:pt>
                <c:pt idx="154">
                  <c:v>0.10488817953192654</c:v>
                </c:pt>
                <c:pt idx="155">
                  <c:v>0.10566512900994093</c:v>
                </c:pt>
                <c:pt idx="156">
                  <c:v>0.10644207848795514</c:v>
                </c:pt>
                <c:pt idx="157">
                  <c:v>0.10721902796596947</c:v>
                </c:pt>
                <c:pt idx="158">
                  <c:v>0.10799597744398379</c:v>
                </c:pt>
                <c:pt idx="159">
                  <c:v>0.10877292692199803</c:v>
                </c:pt>
                <c:pt idx="160">
                  <c:v>0.10954987640001219</c:v>
                </c:pt>
                <c:pt idx="161">
                  <c:v>0.11032682587802643</c:v>
                </c:pt>
                <c:pt idx="162">
                  <c:v>0.11110377535604077</c:v>
                </c:pt>
                <c:pt idx="163">
                  <c:v>0.11188072483405498</c:v>
                </c:pt>
                <c:pt idx="164">
                  <c:v>0.11265767431206918</c:v>
                </c:pt>
                <c:pt idx="165">
                  <c:v>0.11343462379008352</c:v>
                </c:pt>
                <c:pt idx="166">
                  <c:v>0.11421157326809779</c:v>
                </c:pt>
                <c:pt idx="167">
                  <c:v>0.11498852274611213</c:v>
                </c:pt>
                <c:pt idx="168">
                  <c:v>0.11576547222412643</c:v>
                </c:pt>
                <c:pt idx="169">
                  <c:v>0.1165424217021406</c:v>
                </c:pt>
                <c:pt idx="170">
                  <c:v>0.11731937118015485</c:v>
                </c:pt>
                <c:pt idx="171">
                  <c:v>0.11809632065816923</c:v>
                </c:pt>
                <c:pt idx="172">
                  <c:v>0.11887327013618354</c:v>
                </c:pt>
                <c:pt idx="173">
                  <c:v>0.11965021961419761</c:v>
                </c:pt>
                <c:pt idx="174">
                  <c:v>0.12042716909221196</c:v>
                </c:pt>
                <c:pt idx="175">
                  <c:v>0.12120411857022628</c:v>
                </c:pt>
                <c:pt idx="176">
                  <c:v>0.12198106804824049</c:v>
                </c:pt>
                <c:pt idx="177">
                  <c:v>0.12275801752625476</c:v>
                </c:pt>
                <c:pt idx="178">
                  <c:v>0.12353496700426909</c:v>
                </c:pt>
                <c:pt idx="179">
                  <c:v>0.1243119164822834</c:v>
                </c:pt>
                <c:pt idx="180">
                  <c:v>0.12508886596029756</c:v>
                </c:pt>
                <c:pt idx="181">
                  <c:v>0.12586581543831185</c:v>
                </c:pt>
                <c:pt idx="182">
                  <c:v>0.12664276491632614</c:v>
                </c:pt>
                <c:pt idx="183">
                  <c:v>0.12741971439434041</c:v>
                </c:pt>
                <c:pt idx="184">
                  <c:v>0.1281966638723547</c:v>
                </c:pt>
                <c:pt idx="185">
                  <c:v>0.12897361335036892</c:v>
                </c:pt>
                <c:pt idx="186">
                  <c:v>0.12975056282838318</c:v>
                </c:pt>
                <c:pt idx="187">
                  <c:v>0.13052751230639745</c:v>
                </c:pt>
                <c:pt idx="188">
                  <c:v>0.13130446178441174</c:v>
                </c:pt>
                <c:pt idx="189">
                  <c:v>0.13208141126242617</c:v>
                </c:pt>
                <c:pt idx="190">
                  <c:v>0.13285836074044041</c:v>
                </c:pt>
                <c:pt idx="191">
                  <c:v>0.1336353102184544</c:v>
                </c:pt>
                <c:pt idx="192">
                  <c:v>0.13441225969646908</c:v>
                </c:pt>
                <c:pt idx="193">
                  <c:v>0.13518920917448321</c:v>
                </c:pt>
                <c:pt idx="194">
                  <c:v>0.1359661586524977</c:v>
                </c:pt>
                <c:pt idx="195">
                  <c:v>0.13674310813051171</c:v>
                </c:pt>
                <c:pt idx="196">
                  <c:v>0.13752005760852587</c:v>
                </c:pt>
                <c:pt idx="197">
                  <c:v>0.1382970070865403</c:v>
                </c:pt>
                <c:pt idx="198">
                  <c:v>0.13907395656455437</c:v>
                </c:pt>
                <c:pt idx="199">
                  <c:v>0.13985090604256872</c:v>
                </c:pt>
              </c:numCache>
            </c:numRef>
          </c:xVal>
          <c:yVal>
            <c:numRef>
              <c:f>SNR!$P$10:$P$209</c:f>
              <c:numCache>
                <c:formatCode>General</c:formatCode>
                <c:ptCount val="200"/>
                <c:pt idx="0">
                  <c:v>0</c:v>
                </c:pt>
                <c:pt idx="1">
                  <c:v>1.5956543906039636E-2</c:v>
                </c:pt>
                <c:pt idx="2">
                  <c:v>0.15948424674692549</c:v>
                </c:pt>
                <c:pt idx="3">
                  <c:v>0.31878835653166931</c:v>
                </c:pt>
                <c:pt idx="4">
                  <c:v>0.47791278663207837</c:v>
                </c:pt>
                <c:pt idx="5">
                  <c:v>0.63685799260823206</c:v>
                </c:pt>
                <c:pt idx="6">
                  <c:v>0.79562442831090263</c:v>
                </c:pt>
                <c:pt idx="7">
                  <c:v>0.95421254588996618</c:v>
                </c:pt>
                <c:pt idx="8">
                  <c:v>1.1126227958027599</c:v>
                </c:pt>
                <c:pt idx="9">
                  <c:v>1.2708556268223825</c:v>
                </c:pt>
                <c:pt idx="10">
                  <c:v>1.4289114860459564</c:v>
                </c:pt>
                <c:pt idx="11">
                  <c:v>1.5867908189028388</c:v>
                </c:pt>
                <c:pt idx="12">
                  <c:v>3.1559720154890161</c:v>
                </c:pt>
                <c:pt idx="13">
                  <c:v>4.7079784723352285</c:v>
                </c:pt>
                <c:pt idx="14">
                  <c:v>6.2432293339457594</c:v>
                </c:pt>
                <c:pt idx="15">
                  <c:v>7.7621287462603865</c:v>
                </c:pt>
                <c:pt idx="16">
                  <c:v>9.2650665537285413</c:v>
                </c:pt>
                <c:pt idx="17">
                  <c:v>10.752418956812406</c:v>
                </c:pt>
                <c:pt idx="18">
                  <c:v>12.224549132560924</c:v>
                </c:pt>
                <c:pt idx="19">
                  <c:v>13.681807820693843</c:v>
                </c:pt>
                <c:pt idx="20">
                  <c:v>15.124533877451125</c:v>
                </c:pt>
                <c:pt idx="21">
                  <c:v>28.819520885211752</c:v>
                </c:pt>
                <c:pt idx="22">
                  <c:v>41.362810044147459</c:v>
                </c:pt>
                <c:pt idx="23">
                  <c:v>52.958587865136295</c:v>
                </c:pt>
                <c:pt idx="24">
                  <c:v>63.761127287652229</c:v>
                </c:pt>
                <c:pt idx="25">
                  <c:v>73.889732977765334</c:v>
                </c:pt>
                <c:pt idx="26">
                  <c:v>83.438512389878028</c:v>
                </c:pt>
                <c:pt idx="27">
                  <c:v>92.482974102971241</c:v>
                </c:pt>
                <c:pt idx="28">
                  <c:v>101.08460925532793</c:v>
                </c:pt>
                <c:pt idx="29">
                  <c:v>109.29415033530117</c:v>
                </c:pt>
                <c:pt idx="30">
                  <c:v>117.1539387816338</c:v>
                </c:pt>
                <c:pt idx="31">
                  <c:v>124.69967762096002</c:v>
                </c:pt>
                <c:pt idx="32">
                  <c:v>131.96175069070679</c:v>
                </c:pt>
                <c:pt idx="33">
                  <c:v>138.96623058228627</c:v>
                </c:pt>
                <c:pt idx="34">
                  <c:v>145.73565920121439</c:v>
                </c:pt>
                <c:pt idx="35">
                  <c:v>152.28965966635684</c:v>
                </c:pt>
                <c:pt idx="36">
                  <c:v>158.64542135427169</c:v>
                </c:pt>
                <c:pt idx="37">
                  <c:v>164.81808831497443</c:v>
                </c:pt>
                <c:pt idx="38">
                  <c:v>170.82107322381458</c:v>
                </c:pt>
                <c:pt idx="39">
                  <c:v>176.66631333439341</c:v>
                </c:pt>
                <c:pt idx="40">
                  <c:v>182.36448081001805</c:v>
                </c:pt>
                <c:pt idx="41">
                  <c:v>187.92515684142649</c:v>
                </c:pt>
                <c:pt idx="42">
                  <c:v>193.35697677455397</c:v>
                </c:pt>
                <c:pt idx="43">
                  <c:v>198.66775184794025</c:v>
                </c:pt>
                <c:pt idx="44">
                  <c:v>203.86457191883673</c:v>
                </c:pt>
                <c:pt idx="45">
                  <c:v>208.95389263090553</c:v>
                </c:pt>
                <c:pt idx="46">
                  <c:v>213.9416097671876</c:v>
                </c:pt>
                <c:pt idx="47">
                  <c:v>218.83312298429919</c:v>
                </c:pt>
                <c:pt idx="48">
                  <c:v>223.63339069741795</c:v>
                </c:pt>
                <c:pt idx="49">
                  <c:v>228.34697755118583</c:v>
                </c:pt>
                <c:pt idx="50">
                  <c:v>232.9780956474475</c:v>
                </c:pt>
                <c:pt idx="51">
                  <c:v>237.53064049066836</c:v>
                </c:pt>
                <c:pt idx="52">
                  <c:v>242.00822244373404</c:v>
                </c:pt>
                <c:pt idx="53">
                  <c:v>246.41419435147759</c:v>
                </c:pt>
                <c:pt idx="54">
                  <c:v>250.75167587969202</c:v>
                </c:pt>
                <c:pt idx="55">
                  <c:v>255.02357502816156</c:v>
                </c:pt>
                <c:pt idx="56">
                  <c:v>259.2326072032663</c:v>
                </c:pt>
                <c:pt idx="57">
                  <c:v>263.38131217567775</c:v>
                </c:pt>
                <c:pt idx="58">
                  <c:v>267.47206919911406</c:v>
                </c:pt>
                <c:pt idx="59">
                  <c:v>271.50711052494989</c:v>
                </c:pt>
                <c:pt idx="60">
                  <c:v>275.48853351324624</c:v>
                </c:pt>
                <c:pt idx="61">
                  <c:v>279.41831151205167</c:v>
                </c:pt>
                <c:pt idx="62">
                  <c:v>283.29830365276621</c:v>
                </c:pt>
                <c:pt idx="63">
                  <c:v>287.13026368904684</c:v>
                </c:pt>
                <c:pt idx="64">
                  <c:v>290.91584798956336</c:v>
                </c:pt>
                <c:pt idx="65">
                  <c:v>294.65662278033278</c:v>
                </c:pt>
                <c:pt idx="66">
                  <c:v>298.35407071992785</c:v>
                </c:pt>
                <c:pt idx="67">
                  <c:v>302.00959688027069</c:v>
                </c:pt>
                <c:pt idx="68">
                  <c:v>305.62453419661495</c:v>
                </c:pt>
                <c:pt idx="69">
                  <c:v>309.20014844249147</c:v>
                </c:pt>
                <c:pt idx="70">
                  <c:v>312.73764277869697</c:v>
                </c:pt>
                <c:pt idx="71">
                  <c:v>316.23816191953199</c:v>
                </c:pt>
                <c:pt idx="72">
                  <c:v>319.70279595449529</c:v>
                </c:pt>
                <c:pt idx="73">
                  <c:v>323.13258385923217</c:v>
                </c:pt>
                <c:pt idx="74">
                  <c:v>326.5285167257253</c:v>
                </c:pt>
                <c:pt idx="75">
                  <c:v>329.89154073839114</c:v>
                </c:pt>
                <c:pt idx="76">
                  <c:v>333.22255991981729</c:v>
                </c:pt>
                <c:pt idx="77">
                  <c:v>336.52243866734131</c:v>
                </c:pt>
                <c:pt idx="78">
                  <c:v>339.79200409939756</c:v>
                </c:pt>
                <c:pt idx="79">
                  <c:v>343.03204822861375</c:v>
                </c:pt>
                <c:pt idx="80">
                  <c:v>346.24332997686469</c:v>
                </c:pt>
                <c:pt idx="81">
                  <c:v>349.42657704596689</c:v>
                </c:pt>
                <c:pt idx="82">
                  <c:v>352.58248765633078</c:v>
                </c:pt>
                <c:pt idx="83">
                  <c:v>355.71173216465945</c:v>
                </c:pt>
                <c:pt idx="84">
                  <c:v>358.81495457073447</c:v>
                </c:pt>
                <c:pt idx="85">
                  <c:v>361.89277392233225</c:v>
                </c:pt>
                <c:pt idx="86">
                  <c:v>364.945785626499</c:v>
                </c:pt>
                <c:pt idx="87">
                  <c:v>367.97456267461467</c:v>
                </c:pt>
                <c:pt idx="88">
                  <c:v>370.97965678801364</c:v>
                </c:pt>
                <c:pt idx="89">
                  <c:v>373.96159949030624</c:v>
                </c:pt>
                <c:pt idx="90">
                  <c:v>376.92090311199968</c:v>
                </c:pt>
                <c:pt idx="91">
                  <c:v>379.85806173252371</c:v>
                </c:pt>
                <c:pt idx="92">
                  <c:v>382.77355206431065</c:v>
                </c:pt>
                <c:pt idx="93">
                  <c:v>385.66783428320201</c:v>
                </c:pt>
                <c:pt idx="94">
                  <c:v>388.54135280905797</c:v>
                </c:pt>
                <c:pt idx="95">
                  <c:v>391.39453704015369</c:v>
                </c:pt>
                <c:pt idx="96">
                  <c:v>394.22780204462367</c:v>
                </c:pt>
                <c:pt idx="97">
                  <c:v>397.04154921196306</c:v>
                </c:pt>
                <c:pt idx="98">
                  <c:v>399.83616686734325</c:v>
                </c:pt>
                <c:pt idx="99">
                  <c:v>402.61203085128329</c:v>
                </c:pt>
                <c:pt idx="100">
                  <c:v>405.36950506701191</c:v>
                </c:pt>
                <c:pt idx="101">
                  <c:v>408.10894199767893</c:v>
                </c:pt>
                <c:pt idx="102">
                  <c:v>410.83068319540394</c:v>
                </c:pt>
                <c:pt idx="103">
                  <c:v>413.53505974399309</c:v>
                </c:pt>
                <c:pt idx="104">
                  <c:v>416.22239269703636</c:v>
                </c:pt>
                <c:pt idx="105">
                  <c:v>418.89299349293168</c:v>
                </c:pt>
                <c:pt idx="106">
                  <c:v>421.54716434831727</c:v>
                </c:pt>
                <c:pt idx="107">
                  <c:v>424.18519863124033</c:v>
                </c:pt>
                <c:pt idx="108">
                  <c:v>426.80738121532067</c:v>
                </c:pt>
                <c:pt idx="109">
                  <c:v>429.4139888160683</c:v>
                </c:pt>
                <c:pt idx="110">
                  <c:v>432.00529031043641</c:v>
                </c:pt>
                <c:pt idx="111">
                  <c:v>434.58154704060308</c:v>
                </c:pt>
                <c:pt idx="112">
                  <c:v>437.14301310293132</c:v>
                </c:pt>
                <c:pt idx="113">
                  <c:v>439.68993562295378</c:v>
                </c:pt>
                <c:pt idx="114">
                  <c:v>442.22255501721497</c:v>
                </c:pt>
                <c:pt idx="115">
                  <c:v>444.74110524271305</c:v>
                </c:pt>
                <c:pt idx="116">
                  <c:v>447.24581403464344</c:v>
                </c:pt>
                <c:pt idx="117">
                  <c:v>449.7369031331117</c:v>
                </c:pt>
                <c:pt idx="118">
                  <c:v>452.21458849942928</c:v>
                </c:pt>
                <c:pt idx="119">
                  <c:v>454.67908052255842</c:v>
                </c:pt>
                <c:pt idx="120">
                  <c:v>457.13058421625345</c:v>
                </c:pt>
                <c:pt idx="121">
                  <c:v>459.56929940740326</c:v>
                </c:pt>
                <c:pt idx="122">
                  <c:v>461.99542091603809</c:v>
                </c:pt>
                <c:pt idx="123">
                  <c:v>464.40913872745239</c:v>
                </c:pt>
                <c:pt idx="124">
                  <c:v>466.81063815685735</c:v>
                </c:pt>
                <c:pt idx="125">
                  <c:v>469.20010000694685</c:v>
                </c:pt>
                <c:pt idx="126">
                  <c:v>471.57770071875427</c:v>
                </c:pt>
                <c:pt idx="127">
                  <c:v>473.94361251613293</c:v>
                </c:pt>
                <c:pt idx="128">
                  <c:v>476.29800354419115</c:v>
                </c:pt>
                <c:pt idx="129">
                  <c:v>478.64103800198563</c:v>
                </c:pt>
                <c:pt idx="130">
                  <c:v>480.97287626975378</c:v>
                </c:pt>
                <c:pt idx="131">
                  <c:v>483.29367503096535</c:v>
                </c:pt>
                <c:pt idx="132">
                  <c:v>485.60358738943881</c:v>
                </c:pt>
                <c:pt idx="133">
                  <c:v>487.90276298176474</c:v>
                </c:pt>
                <c:pt idx="134">
                  <c:v>490.1913480852686</c:v>
                </c:pt>
                <c:pt idx="135">
                  <c:v>492.46948572171402</c:v>
                </c:pt>
                <c:pt idx="136">
                  <c:v>494.73731575696087</c:v>
                </c:pt>
                <c:pt idx="137">
                  <c:v>496.99497499676306</c:v>
                </c:pt>
                <c:pt idx="138">
                  <c:v>499.24259727888199</c:v>
                </c:pt>
                <c:pt idx="139">
                  <c:v>501.48031356169605</c:v>
                </c:pt>
                <c:pt idx="140">
                  <c:v>503.70825200946018</c:v>
                </c:pt>
                <c:pt idx="141">
                  <c:v>505.92653807436255</c:v>
                </c:pt>
                <c:pt idx="142">
                  <c:v>508.13529457554273</c:v>
                </c:pt>
                <c:pt idx="143">
                  <c:v>510.33464177518107</c:v>
                </c:pt>
                <c:pt idx="144">
                  <c:v>512.52469745181281</c:v>
                </c:pt>
                <c:pt idx="145">
                  <c:v>514.70557697097559</c:v>
                </c:pt>
                <c:pt idx="146">
                  <c:v>516.87739335330809</c:v>
                </c:pt>
                <c:pt idx="147">
                  <c:v>519.04025734022298</c:v>
                </c:pt>
                <c:pt idx="148">
                  <c:v>521.19427745724067</c:v>
                </c:pt>
                <c:pt idx="149">
                  <c:v>523.33956007509039</c:v>
                </c:pt>
                <c:pt idx="150">
                  <c:v>525.47620946869085</c:v>
                </c:pt>
                <c:pt idx="151">
                  <c:v>527.6043278740666</c:v>
                </c:pt>
                <c:pt idx="152">
                  <c:v>529.72401554331555</c:v>
                </c:pt>
                <c:pt idx="153">
                  <c:v>531.83537079769485</c:v>
                </c:pt>
                <c:pt idx="154">
                  <c:v>533.9384900789056</c:v>
                </c:pt>
                <c:pt idx="155">
                  <c:v>536.0334679986496</c:v>
                </c:pt>
                <c:pt idx="156">
                  <c:v>538.12039738652959</c:v>
                </c:pt>
                <c:pt idx="157">
                  <c:v>540.19936933635836</c:v>
                </c:pt>
                <c:pt idx="158">
                  <c:v>542.27047325094122</c:v>
                </c:pt>
                <c:pt idx="159">
                  <c:v>544.33379688539378</c:v>
                </c:pt>
                <c:pt idx="160">
                  <c:v>546.38942638905587</c:v>
                </c:pt>
                <c:pt idx="161">
                  <c:v>548.43744634603752</c:v>
                </c:pt>
                <c:pt idx="162">
                  <c:v>550.47793981448297</c:v>
                </c:pt>
                <c:pt idx="163">
                  <c:v>552.510988364578</c:v>
                </c:pt>
                <c:pt idx="164">
                  <c:v>554.53667211535037</c:v>
                </c:pt>
                <c:pt idx="165">
                  <c:v>556.55506977032337</c:v>
                </c:pt>
                <c:pt idx="166">
                  <c:v>558.56625865205149</c:v>
                </c:pt>
                <c:pt idx="167">
                  <c:v>560.5703147355905</c:v>
                </c:pt>
                <c:pt idx="168">
                  <c:v>562.56731268092847</c:v>
                </c:pt>
                <c:pt idx="169">
                  <c:v>564.55732586444287</c:v>
                </c:pt>
                <c:pt idx="170">
                  <c:v>566.54042640938258</c:v>
                </c:pt>
                <c:pt idx="171">
                  <c:v>568.51668521543809</c:v>
                </c:pt>
                <c:pt idx="172">
                  <c:v>570.48617198743614</c:v>
                </c:pt>
                <c:pt idx="173">
                  <c:v>572.44895526315804</c:v>
                </c:pt>
                <c:pt idx="174">
                  <c:v>574.40510244035477</c:v>
                </c:pt>
                <c:pt idx="175">
                  <c:v>576.35467980295482</c:v>
                </c:pt>
                <c:pt idx="176">
                  <c:v>578.29775254651781</c:v>
                </c:pt>
                <c:pt idx="177">
                  <c:v>580.23438480292725</c:v>
                </c:pt>
                <c:pt idx="178">
                  <c:v>582.16463966440631</c:v>
                </c:pt>
                <c:pt idx="179">
                  <c:v>584.08857920680964</c:v>
                </c:pt>
                <c:pt idx="180">
                  <c:v>586.00626451226799</c:v>
                </c:pt>
                <c:pt idx="181">
                  <c:v>587.91775569119898</c:v>
                </c:pt>
                <c:pt idx="182">
                  <c:v>589.82311190367807</c:v>
                </c:pt>
                <c:pt idx="183">
                  <c:v>591.7223913802294</c:v>
                </c:pt>
                <c:pt idx="184">
                  <c:v>593.61565144202939</c:v>
                </c:pt>
                <c:pt idx="185">
                  <c:v>595.50294852055583</c:v>
                </c:pt>
                <c:pt idx="186">
                  <c:v>597.38433817669409</c:v>
                </c:pt>
                <c:pt idx="187">
                  <c:v>599.25987511932124</c:v>
                </c:pt>
                <c:pt idx="188">
                  <c:v>601.12961322339243</c:v>
                </c:pt>
                <c:pt idx="189">
                  <c:v>602.99360554752923</c:v>
                </c:pt>
                <c:pt idx="190">
                  <c:v>604.851904351141</c:v>
                </c:pt>
                <c:pt idx="191">
                  <c:v>606.70456111109252</c:v>
                </c:pt>
                <c:pt idx="192">
                  <c:v>608.55162653791956</c:v>
                </c:pt>
                <c:pt idx="193">
                  <c:v>610.39315059163073</c:v>
                </c:pt>
                <c:pt idx="194">
                  <c:v>612.22918249707959</c:v>
                </c:pt>
                <c:pt idx="195">
                  <c:v>614.05977075894884</c:v>
                </c:pt>
                <c:pt idx="196">
                  <c:v>615.88496317633962</c:v>
                </c:pt>
                <c:pt idx="197">
                  <c:v>617.70480685698453</c:v>
                </c:pt>
                <c:pt idx="198">
                  <c:v>619.51934823109821</c:v>
                </c:pt>
                <c:pt idx="199">
                  <c:v>621.32863306487252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SNR!$G$2</c:f>
              <c:strCache>
                <c:ptCount val="1"/>
                <c:pt idx="0">
                  <c:v>NIR1</c:v>
                </c:pt>
              </c:strCache>
            </c:strRef>
          </c:tx>
          <c:spPr>
            <a:ln w="25400">
              <a:solidFill>
                <a:srgbClr val="7030A0"/>
              </a:solidFill>
              <a:prstDash val="solid"/>
            </a:ln>
          </c:spPr>
          <c:marker>
            <c:symbol val="none"/>
          </c:marker>
          <c:xVal>
            <c:numRef>
              <c:f>SNR!$G$10:$G$209</c:f>
              <c:numCache>
                <c:formatCode>General</c:formatCode>
                <c:ptCount val="200"/>
                <c:pt idx="0">
                  <c:v>0</c:v>
                </c:pt>
                <c:pt idx="1">
                  <c:v>5.6308995453682432E-7</c:v>
                </c:pt>
                <c:pt idx="2">
                  <c:v>5.6308995453682443E-6</c:v>
                </c:pt>
                <c:pt idx="3">
                  <c:v>1.1261799090736499E-5</c:v>
                </c:pt>
                <c:pt idx="4">
                  <c:v>1.6892698636104721E-5</c:v>
                </c:pt>
                <c:pt idx="5">
                  <c:v>2.2523598181472987E-5</c:v>
                </c:pt>
                <c:pt idx="6">
                  <c:v>2.8154497726841193E-5</c:v>
                </c:pt>
                <c:pt idx="7">
                  <c:v>3.3785397272209469E-5</c:v>
                </c:pt>
                <c:pt idx="8">
                  <c:v>3.9416296817577702E-5</c:v>
                </c:pt>
                <c:pt idx="9">
                  <c:v>4.5047196362945893E-5</c:v>
                </c:pt>
                <c:pt idx="10">
                  <c:v>5.0678095908314112E-5</c:v>
                </c:pt>
                <c:pt idx="11">
                  <c:v>5.6308995453682433E-5</c:v>
                </c:pt>
                <c:pt idx="12">
                  <c:v>1.1261799090736491E-4</c:v>
                </c:pt>
                <c:pt idx="13">
                  <c:v>1.6892698636104719E-4</c:v>
                </c:pt>
                <c:pt idx="14">
                  <c:v>2.2523598181472968E-4</c:v>
                </c:pt>
                <c:pt idx="15">
                  <c:v>2.8154497726841181E-4</c:v>
                </c:pt>
                <c:pt idx="16">
                  <c:v>3.378539727220946E-4</c:v>
                </c:pt>
                <c:pt idx="17">
                  <c:v>3.9416296817577678E-4</c:v>
                </c:pt>
                <c:pt idx="18">
                  <c:v>4.5047196362945892E-4</c:v>
                </c:pt>
                <c:pt idx="19">
                  <c:v>5.0678095908314111E-4</c:v>
                </c:pt>
                <c:pt idx="20">
                  <c:v>5.6308995453682406E-4</c:v>
                </c:pt>
                <c:pt idx="21">
                  <c:v>1.1261799090736485E-3</c:v>
                </c:pt>
                <c:pt idx="22">
                  <c:v>1.6892698636104713E-3</c:v>
                </c:pt>
                <c:pt idx="23">
                  <c:v>2.2523598181472958E-3</c:v>
                </c:pt>
                <c:pt idx="24">
                  <c:v>2.8154497726841192E-3</c:v>
                </c:pt>
                <c:pt idx="25">
                  <c:v>3.3785397272209448E-3</c:v>
                </c:pt>
                <c:pt idx="26">
                  <c:v>3.9416296817577651E-3</c:v>
                </c:pt>
                <c:pt idx="27">
                  <c:v>4.5047196362945872E-3</c:v>
                </c:pt>
                <c:pt idx="28">
                  <c:v>5.0678095908314111E-3</c:v>
                </c:pt>
                <c:pt idx="29">
                  <c:v>5.630899545368241E-3</c:v>
                </c:pt>
                <c:pt idx="30">
                  <c:v>6.1939894999050579E-3</c:v>
                </c:pt>
                <c:pt idx="31">
                  <c:v>6.7570794544418895E-3</c:v>
                </c:pt>
                <c:pt idx="32">
                  <c:v>7.320169408978709E-3</c:v>
                </c:pt>
                <c:pt idx="33">
                  <c:v>7.8832593635155372E-3</c:v>
                </c:pt>
                <c:pt idx="34">
                  <c:v>8.4463493180523645E-3</c:v>
                </c:pt>
                <c:pt idx="35">
                  <c:v>9.0094392725891988E-3</c:v>
                </c:pt>
                <c:pt idx="36">
                  <c:v>9.5725292271260209E-3</c:v>
                </c:pt>
                <c:pt idx="37">
                  <c:v>1.0135619181662822E-2</c:v>
                </c:pt>
                <c:pt idx="38">
                  <c:v>1.0698709136199644E-2</c:v>
                </c:pt>
                <c:pt idx="39">
                  <c:v>1.1261799090736487E-2</c:v>
                </c:pt>
                <c:pt idx="40">
                  <c:v>1.182488904527332E-2</c:v>
                </c:pt>
                <c:pt idx="41">
                  <c:v>1.238797899981013E-2</c:v>
                </c:pt>
                <c:pt idx="42">
                  <c:v>1.2951068954346938E-2</c:v>
                </c:pt>
                <c:pt idx="43">
                  <c:v>1.3514158908883763E-2</c:v>
                </c:pt>
                <c:pt idx="44">
                  <c:v>1.4077248863420572E-2</c:v>
                </c:pt>
                <c:pt idx="45">
                  <c:v>1.4640338817957425E-2</c:v>
                </c:pt>
                <c:pt idx="46">
                  <c:v>1.5203428772494233E-2</c:v>
                </c:pt>
                <c:pt idx="47">
                  <c:v>1.5766518727031061E-2</c:v>
                </c:pt>
                <c:pt idx="48">
                  <c:v>1.6329608681567898E-2</c:v>
                </c:pt>
                <c:pt idx="49">
                  <c:v>1.6892698636104705E-2</c:v>
                </c:pt>
                <c:pt idx="50">
                  <c:v>1.7455788590641522E-2</c:v>
                </c:pt>
                <c:pt idx="51">
                  <c:v>1.8018878545178366E-2</c:v>
                </c:pt>
                <c:pt idx="52">
                  <c:v>1.8581968499715197E-2</c:v>
                </c:pt>
                <c:pt idx="53">
                  <c:v>1.9145058454252011E-2</c:v>
                </c:pt>
                <c:pt idx="54">
                  <c:v>1.9708148408788838E-2</c:v>
                </c:pt>
                <c:pt idx="55">
                  <c:v>2.0271238363325682E-2</c:v>
                </c:pt>
                <c:pt idx="56">
                  <c:v>2.0834328317862482E-2</c:v>
                </c:pt>
                <c:pt idx="57">
                  <c:v>2.1397418272399292E-2</c:v>
                </c:pt>
                <c:pt idx="58">
                  <c:v>2.1960508226936109E-2</c:v>
                </c:pt>
                <c:pt idx="59">
                  <c:v>2.2523598181472957E-2</c:v>
                </c:pt>
                <c:pt idx="60">
                  <c:v>2.308668813600976E-2</c:v>
                </c:pt>
                <c:pt idx="61">
                  <c:v>2.3649778090546591E-2</c:v>
                </c:pt>
                <c:pt idx="62">
                  <c:v>2.4212868045083408E-2</c:v>
                </c:pt>
                <c:pt idx="63">
                  <c:v>2.4775957999620252E-2</c:v>
                </c:pt>
                <c:pt idx="64">
                  <c:v>2.5339047954157052E-2</c:v>
                </c:pt>
                <c:pt idx="65">
                  <c:v>2.5902137908693897E-2</c:v>
                </c:pt>
                <c:pt idx="66">
                  <c:v>2.6465227863230738E-2</c:v>
                </c:pt>
                <c:pt idx="67">
                  <c:v>2.7028317817767579E-2</c:v>
                </c:pt>
                <c:pt idx="68">
                  <c:v>2.7591407772304399E-2</c:v>
                </c:pt>
                <c:pt idx="69">
                  <c:v>2.8154497726841171E-2</c:v>
                </c:pt>
                <c:pt idx="70">
                  <c:v>2.8717587681378002E-2</c:v>
                </c:pt>
                <c:pt idx="71">
                  <c:v>2.928067763591484E-2</c:v>
                </c:pt>
                <c:pt idx="72">
                  <c:v>2.9843767590451677E-2</c:v>
                </c:pt>
                <c:pt idx="73">
                  <c:v>3.0406857544988466E-2</c:v>
                </c:pt>
                <c:pt idx="74">
                  <c:v>3.0969947499525342E-2</c:v>
                </c:pt>
                <c:pt idx="75">
                  <c:v>3.1533037454062177E-2</c:v>
                </c:pt>
                <c:pt idx="76">
                  <c:v>3.2096127408598969E-2</c:v>
                </c:pt>
                <c:pt idx="77">
                  <c:v>3.2659217363135817E-2</c:v>
                </c:pt>
                <c:pt idx="78">
                  <c:v>3.3222307317672582E-2</c:v>
                </c:pt>
                <c:pt idx="79">
                  <c:v>3.3785397272209444E-2</c:v>
                </c:pt>
                <c:pt idx="80">
                  <c:v>3.434848722674623E-2</c:v>
                </c:pt>
                <c:pt idx="81">
                  <c:v>3.4911577181283085E-2</c:v>
                </c:pt>
                <c:pt idx="82">
                  <c:v>3.5474667135819891E-2</c:v>
                </c:pt>
                <c:pt idx="83">
                  <c:v>3.6037757090356733E-2</c:v>
                </c:pt>
                <c:pt idx="84">
                  <c:v>3.6600847044893581E-2</c:v>
                </c:pt>
                <c:pt idx="85">
                  <c:v>3.7163936999430346E-2</c:v>
                </c:pt>
                <c:pt idx="86">
                  <c:v>3.7727026953967166E-2</c:v>
                </c:pt>
                <c:pt idx="87">
                  <c:v>3.8290116908504E-2</c:v>
                </c:pt>
                <c:pt idx="88">
                  <c:v>3.8853206863040841E-2</c:v>
                </c:pt>
                <c:pt idx="89">
                  <c:v>3.9416296817577641E-2</c:v>
                </c:pt>
                <c:pt idx="90">
                  <c:v>3.9979386772114503E-2</c:v>
                </c:pt>
                <c:pt idx="91">
                  <c:v>4.0542476726651303E-2</c:v>
                </c:pt>
                <c:pt idx="92">
                  <c:v>4.1105566681188054E-2</c:v>
                </c:pt>
                <c:pt idx="93">
                  <c:v>4.1668656635724916E-2</c:v>
                </c:pt>
                <c:pt idx="94">
                  <c:v>4.2231746590261757E-2</c:v>
                </c:pt>
                <c:pt idx="95">
                  <c:v>4.2794836544798646E-2</c:v>
                </c:pt>
                <c:pt idx="96">
                  <c:v>4.3357926499335432E-2</c:v>
                </c:pt>
                <c:pt idx="97">
                  <c:v>4.3921016453872225E-2</c:v>
                </c:pt>
                <c:pt idx="98">
                  <c:v>4.4484106408409052E-2</c:v>
                </c:pt>
                <c:pt idx="99">
                  <c:v>4.5047196362945872E-2</c:v>
                </c:pt>
                <c:pt idx="100">
                  <c:v>4.5610286317482714E-2</c:v>
                </c:pt>
                <c:pt idx="101">
                  <c:v>4.6173376272019458E-2</c:v>
                </c:pt>
                <c:pt idx="102">
                  <c:v>4.6736466226556417E-2</c:v>
                </c:pt>
                <c:pt idx="103">
                  <c:v>4.7299556181093168E-2</c:v>
                </c:pt>
                <c:pt idx="104">
                  <c:v>4.7862646135630078E-2</c:v>
                </c:pt>
                <c:pt idx="105">
                  <c:v>4.8425736090166815E-2</c:v>
                </c:pt>
                <c:pt idx="106">
                  <c:v>4.8988826044703691E-2</c:v>
                </c:pt>
                <c:pt idx="107">
                  <c:v>4.9551915999240505E-2</c:v>
                </c:pt>
                <c:pt idx="108">
                  <c:v>5.0115005953777304E-2</c:v>
                </c:pt>
                <c:pt idx="109">
                  <c:v>5.0678095908314097E-2</c:v>
                </c:pt>
                <c:pt idx="110">
                  <c:v>5.1241185862850827E-2</c:v>
                </c:pt>
                <c:pt idx="111">
                  <c:v>5.1804275817387793E-2</c:v>
                </c:pt>
                <c:pt idx="112">
                  <c:v>5.2367365771924565E-2</c:v>
                </c:pt>
                <c:pt idx="113">
                  <c:v>5.2930455726461413E-2</c:v>
                </c:pt>
                <c:pt idx="114">
                  <c:v>5.3493545680998227E-2</c:v>
                </c:pt>
                <c:pt idx="115">
                  <c:v>5.4056635635535151E-2</c:v>
                </c:pt>
                <c:pt idx="116">
                  <c:v>5.4619725590071874E-2</c:v>
                </c:pt>
                <c:pt idx="117">
                  <c:v>5.5182815544608722E-2</c:v>
                </c:pt>
                <c:pt idx="118">
                  <c:v>5.5745905499145515E-2</c:v>
                </c:pt>
                <c:pt idx="119">
                  <c:v>5.6308995453682384E-2</c:v>
                </c:pt>
                <c:pt idx="120">
                  <c:v>5.6872085408219163E-2</c:v>
                </c:pt>
                <c:pt idx="121">
                  <c:v>5.7435175362755941E-2</c:v>
                </c:pt>
                <c:pt idx="122">
                  <c:v>5.799826531729281E-2</c:v>
                </c:pt>
                <c:pt idx="123">
                  <c:v>5.8561355271829582E-2</c:v>
                </c:pt>
                <c:pt idx="124">
                  <c:v>5.9124445226366472E-2</c:v>
                </c:pt>
                <c:pt idx="125">
                  <c:v>5.9687535180903334E-2</c:v>
                </c:pt>
                <c:pt idx="126">
                  <c:v>6.0250625135440133E-2</c:v>
                </c:pt>
                <c:pt idx="127">
                  <c:v>6.0813715089976933E-2</c:v>
                </c:pt>
                <c:pt idx="128">
                  <c:v>6.1376805044513795E-2</c:v>
                </c:pt>
                <c:pt idx="129">
                  <c:v>6.1939894999050581E-2</c:v>
                </c:pt>
                <c:pt idx="130">
                  <c:v>6.2502984953587526E-2</c:v>
                </c:pt>
                <c:pt idx="131">
                  <c:v>6.3066074908124339E-2</c:v>
                </c:pt>
                <c:pt idx="132">
                  <c:v>6.3629164862661056E-2</c:v>
                </c:pt>
                <c:pt idx="133">
                  <c:v>6.4192254817197966E-2</c:v>
                </c:pt>
                <c:pt idx="134">
                  <c:v>6.4755344771734696E-2</c:v>
                </c:pt>
                <c:pt idx="135">
                  <c:v>6.5318434726271607E-2</c:v>
                </c:pt>
                <c:pt idx="136">
                  <c:v>6.5881524680808337E-2</c:v>
                </c:pt>
                <c:pt idx="137">
                  <c:v>6.6444614635345164E-2</c:v>
                </c:pt>
                <c:pt idx="138">
                  <c:v>6.7007704589881992E-2</c:v>
                </c:pt>
                <c:pt idx="139">
                  <c:v>6.7570794544418888E-2</c:v>
                </c:pt>
                <c:pt idx="140">
                  <c:v>6.8133884498955632E-2</c:v>
                </c:pt>
                <c:pt idx="141">
                  <c:v>6.8696974453492529E-2</c:v>
                </c:pt>
                <c:pt idx="142">
                  <c:v>6.9260064408029343E-2</c:v>
                </c:pt>
                <c:pt idx="143">
                  <c:v>6.9823154362566101E-2</c:v>
                </c:pt>
                <c:pt idx="144">
                  <c:v>7.0386244317102983E-2</c:v>
                </c:pt>
                <c:pt idx="145">
                  <c:v>7.0949334271639769E-2</c:v>
                </c:pt>
                <c:pt idx="146">
                  <c:v>7.1512424226176693E-2</c:v>
                </c:pt>
                <c:pt idx="147">
                  <c:v>7.207551418071341E-2</c:v>
                </c:pt>
                <c:pt idx="148">
                  <c:v>7.2638604135250306E-2</c:v>
                </c:pt>
                <c:pt idx="149">
                  <c:v>7.3201694089787037E-2</c:v>
                </c:pt>
                <c:pt idx="150">
                  <c:v>7.3764784044324003E-2</c:v>
                </c:pt>
                <c:pt idx="151">
                  <c:v>7.4327873998860733E-2</c:v>
                </c:pt>
                <c:pt idx="152">
                  <c:v>7.4890963953397602E-2</c:v>
                </c:pt>
                <c:pt idx="153">
                  <c:v>7.5454053907934332E-2</c:v>
                </c:pt>
                <c:pt idx="154">
                  <c:v>7.6017143862471159E-2</c:v>
                </c:pt>
                <c:pt idx="155">
                  <c:v>7.6580233817008042E-2</c:v>
                </c:pt>
                <c:pt idx="156">
                  <c:v>7.71433237715448E-2</c:v>
                </c:pt>
                <c:pt idx="157">
                  <c:v>7.7706413726081752E-2</c:v>
                </c:pt>
                <c:pt idx="158">
                  <c:v>7.8269503680618455E-2</c:v>
                </c:pt>
                <c:pt idx="159">
                  <c:v>7.8832593635155324E-2</c:v>
                </c:pt>
                <c:pt idx="160">
                  <c:v>7.9395683589692123E-2</c:v>
                </c:pt>
                <c:pt idx="161">
                  <c:v>7.9958773544229006E-2</c:v>
                </c:pt>
                <c:pt idx="162">
                  <c:v>8.0521863498765861E-2</c:v>
                </c:pt>
                <c:pt idx="163">
                  <c:v>8.1084953453302577E-2</c:v>
                </c:pt>
                <c:pt idx="164">
                  <c:v>8.1648043407839502E-2</c:v>
                </c:pt>
                <c:pt idx="165">
                  <c:v>8.221113336237619E-2</c:v>
                </c:pt>
                <c:pt idx="166">
                  <c:v>8.2774223316913045E-2</c:v>
                </c:pt>
                <c:pt idx="167">
                  <c:v>8.3337313271450025E-2</c:v>
                </c:pt>
                <c:pt idx="168">
                  <c:v>8.3900403225986728E-2</c:v>
                </c:pt>
                <c:pt idx="169">
                  <c:v>8.4463493180523527E-2</c:v>
                </c:pt>
                <c:pt idx="170">
                  <c:v>8.5026583135060493E-2</c:v>
                </c:pt>
                <c:pt idx="171">
                  <c:v>8.5589673089597168E-2</c:v>
                </c:pt>
                <c:pt idx="172">
                  <c:v>8.6152763044133995E-2</c:v>
                </c:pt>
                <c:pt idx="173">
                  <c:v>8.6715852998670989E-2</c:v>
                </c:pt>
                <c:pt idx="174">
                  <c:v>8.7278942953207664E-2</c:v>
                </c:pt>
                <c:pt idx="175">
                  <c:v>8.7842032907744449E-2</c:v>
                </c:pt>
                <c:pt idx="176">
                  <c:v>8.840512286228136E-2</c:v>
                </c:pt>
                <c:pt idx="177">
                  <c:v>8.896821281681809E-2</c:v>
                </c:pt>
                <c:pt idx="178">
                  <c:v>8.9531302771355098E-2</c:v>
                </c:pt>
                <c:pt idx="179">
                  <c:v>9.0094392725891967E-2</c:v>
                </c:pt>
                <c:pt idx="180">
                  <c:v>9.0657482680428697E-2</c:v>
                </c:pt>
                <c:pt idx="181">
                  <c:v>9.1220572634965427E-2</c:v>
                </c:pt>
                <c:pt idx="182">
                  <c:v>9.1783662589502227E-2</c:v>
                </c:pt>
                <c:pt idx="183">
                  <c:v>9.234675254403904E-2</c:v>
                </c:pt>
                <c:pt idx="184">
                  <c:v>9.2909842498575868E-2</c:v>
                </c:pt>
                <c:pt idx="185">
                  <c:v>9.3472932453112695E-2</c:v>
                </c:pt>
                <c:pt idx="186">
                  <c:v>9.4036022407649675E-2</c:v>
                </c:pt>
                <c:pt idx="187">
                  <c:v>9.4599112362186516E-2</c:v>
                </c:pt>
                <c:pt idx="188">
                  <c:v>9.5162202316723163E-2</c:v>
                </c:pt>
                <c:pt idx="189">
                  <c:v>9.5725292271260198E-2</c:v>
                </c:pt>
                <c:pt idx="190">
                  <c:v>9.6288382225796804E-2</c:v>
                </c:pt>
                <c:pt idx="191">
                  <c:v>9.6851472180333784E-2</c:v>
                </c:pt>
                <c:pt idx="192">
                  <c:v>9.7414562134870583E-2</c:v>
                </c:pt>
                <c:pt idx="193">
                  <c:v>9.7977652089407272E-2</c:v>
                </c:pt>
                <c:pt idx="194">
                  <c:v>9.854074204394421E-2</c:v>
                </c:pt>
                <c:pt idx="195">
                  <c:v>9.9103831998481037E-2</c:v>
                </c:pt>
                <c:pt idx="196">
                  <c:v>9.9666921953017906E-2</c:v>
                </c:pt>
                <c:pt idx="197">
                  <c:v>0.10023001190755459</c:v>
                </c:pt>
                <c:pt idx="198">
                  <c:v>0.10079310186209151</c:v>
                </c:pt>
                <c:pt idx="199">
                  <c:v>0.10135619181662821</c:v>
                </c:pt>
              </c:numCache>
            </c:numRef>
          </c:xVal>
          <c:yVal>
            <c:numRef>
              <c:f>SNR!$Q$10:$Q$209</c:f>
              <c:numCache>
                <c:formatCode>General</c:formatCode>
                <c:ptCount val="200"/>
                <c:pt idx="0">
                  <c:v>0</c:v>
                </c:pt>
                <c:pt idx="1">
                  <c:v>1.4697261695207743E-2</c:v>
                </c:pt>
                <c:pt idx="2">
                  <c:v>0.14690742580057517</c:v>
                </c:pt>
                <c:pt idx="3">
                  <c:v>0.29367018566277014</c:v>
                </c:pt>
                <c:pt idx="4">
                  <c:v>0.44028859980323132</c:v>
                </c:pt>
                <c:pt idx="5">
                  <c:v>0.58676298738957022</c:v>
                </c:pt>
                <c:pt idx="6">
                  <c:v>0.73309366654486696</c:v>
                </c:pt>
                <c:pt idx="7">
                  <c:v>0.8792809543521507</c:v>
                </c:pt>
                <c:pt idx="8">
                  <c:v>1.0253251668588661</c:v>
                </c:pt>
                <c:pt idx="9">
                  <c:v>1.1712266190812979</c:v>
                </c:pt>
                <c:pt idx="10">
                  <c:v>1.3169856250089924</c:v>
                </c:pt>
                <c:pt idx="11">
                  <c:v>1.4626024976091367</c:v>
                </c:pt>
                <c:pt idx="12">
                  <c:v>2.9110220210641558</c:v>
                </c:pt>
                <c:pt idx="13">
                  <c:v>4.3455650498427554</c:v>
                </c:pt>
                <c:pt idx="14">
                  <c:v>5.7665283453018334</c:v>
                </c:pt>
                <c:pt idx="15">
                  <c:v>7.1741993513156288</c:v>
                </c:pt>
                <c:pt idx="16">
                  <c:v>8.568856574717918</c:v>
                </c:pt>
                <c:pt idx="17">
                  <c:v>9.9507699467465791</c:v>
                </c:pt>
                <c:pt idx="18">
                  <c:v>11.320201166607838</c:v>
                </c:pt>
                <c:pt idx="19">
                  <c:v>12.677404028201437</c:v>
                </c:pt>
                <c:pt idx="20">
                  <c:v>14.02262473097905</c:v>
                </c:pt>
                <c:pt idx="21">
                  <c:v>26.865099461768285</c:v>
                </c:pt>
                <c:pt idx="22">
                  <c:v>38.733602474528873</c:v>
                </c:pt>
                <c:pt idx="23">
                  <c:v>49.784782770027256</c:v>
                </c:pt>
                <c:pt idx="24">
                  <c:v>60.140329396612302</c:v>
                </c:pt>
                <c:pt idx="25">
                  <c:v>69.896583496495808</c:v>
                </c:pt>
                <c:pt idx="26">
                  <c:v>79.131078840652094</c:v>
                </c:pt>
                <c:pt idx="27">
                  <c:v>87.907112519464363</c:v>
                </c:pt>
                <c:pt idx="28">
                  <c:v>96.277014074973124</c:v>
                </c:pt>
                <c:pt idx="29">
                  <c:v>104.28453192810937</c:v>
                </c:pt>
                <c:pt idx="30">
                  <c:v>111.96660724527747</c:v>
                </c:pt>
                <c:pt idx="31">
                  <c:v>119.35471394273411</c:v>
                </c:pt>
                <c:pt idx="32">
                  <c:v>126.47588573087624</c:v>
                </c:pt>
                <c:pt idx="33">
                  <c:v>133.3535136667642</c:v>
                </c:pt>
                <c:pt idx="34">
                  <c:v>140.00797289919245</c:v>
                </c:pt>
                <c:pt idx="35">
                  <c:v>146.457120552687</c:v>
                </c:pt>
                <c:pt idx="36">
                  <c:v>152.71669518723718</c:v>
                </c:pt>
                <c:pt idx="37">
                  <c:v>158.80064022501838</c:v>
                </c:pt>
                <c:pt idx="38">
                  <c:v>164.72136802590961</c:v>
                </c:pt>
                <c:pt idx="39">
                  <c:v>170.48997718552977</c:v>
                </c:pt>
                <c:pt idx="40">
                  <c:v>176.11643263560131</c:v>
                </c:pt>
                <c:pt idx="41">
                  <c:v>181.6097159186223</c:v>
                </c:pt>
                <c:pt idx="42">
                  <c:v>186.97795136270233</c:v>
                </c:pt>
                <c:pt idx="43">
                  <c:v>192.22851264251054</c:v>
                </c:pt>
                <c:pt idx="44">
                  <c:v>197.36811326937996</c:v>
                </c:pt>
                <c:pt idx="45">
                  <c:v>202.40288383017796</c:v>
                </c:pt>
                <c:pt idx="46">
                  <c:v>207.33843823482147</c:v>
                </c:pt>
                <c:pt idx="47">
                  <c:v>212.17993079584744</c:v>
                </c:pt>
                <c:pt idx="48">
                  <c:v>216.93210562056939</c:v>
                </c:pt>
                <c:pt idx="49">
                  <c:v>221.59933952509991</c:v>
                </c:pt>
                <c:pt idx="50">
                  <c:v>226.18567946355012</c:v>
                </c:pt>
                <c:pt idx="51">
                  <c:v>230.69487529263938</c:v>
                </c:pt>
                <c:pt idx="52">
                  <c:v>235.13040855246771</c:v>
                </c:pt>
                <c:pt idx="53">
                  <c:v>239.49551783115675</c:v>
                </c:pt>
                <c:pt idx="54">
                  <c:v>243.79322118893361</c:v>
                </c:pt>
                <c:pt idx="55">
                  <c:v>248.02633604179042</c:v>
                </c:pt>
                <c:pt idx="56">
                  <c:v>252.197496842775</c:v>
                </c:pt>
                <c:pt idx="57">
                  <c:v>256.30917084763951</c:v>
                </c:pt>
                <c:pt idx="58">
                  <c:v>260.36367220896057</c:v>
                </c:pt>
                <c:pt idx="59">
                  <c:v>264.36317460730214</c:v>
                </c:pt>
                <c:pt idx="60">
                  <c:v>268.30972259826967</c:v>
                </c:pt>
                <c:pt idx="61">
                  <c:v>272.20524182927426</c:v>
                </c:pt>
                <c:pt idx="62">
                  <c:v>276.05154825876565</c:v>
                </c:pt>
                <c:pt idx="63">
                  <c:v>279.85035649283424</c:v>
                </c:pt>
                <c:pt idx="64">
                  <c:v>283.6032873389243</c:v>
                </c:pt>
                <c:pt idx="65">
                  <c:v>287.31187466349297</c:v>
                </c:pt>
                <c:pt idx="66">
                  <c:v>290.97757162940172</c:v>
                </c:pt>
                <c:pt idx="67">
                  <c:v>294.60175637936402</c:v>
                </c:pt>
                <c:pt idx="68">
                  <c:v>298.18573722364425</c:v>
                </c:pt>
                <c:pt idx="69">
                  <c:v>301.73075738317669</c:v>
                </c:pt>
                <c:pt idx="70">
                  <c:v>305.23799933320726</c:v>
                </c:pt>
                <c:pt idx="71">
                  <c:v>308.70858878731929</c:v>
                </c:pt>
                <c:pt idx="72">
                  <c:v>312.14359835711514</c:v>
                </c:pt>
                <c:pt idx="73">
                  <c:v>315.54405091885798</c:v>
                </c:pt>
                <c:pt idx="74">
                  <c:v>318.91092271490567</c:v>
                </c:pt>
                <c:pt idx="75">
                  <c:v>322.24514621471957</c:v>
                </c:pt>
                <c:pt idx="76">
                  <c:v>325.54761275757193</c:v>
                </c:pt>
                <c:pt idx="77">
                  <c:v>328.81917499673148</c:v>
                </c:pt>
                <c:pt idx="78">
                  <c:v>332.06064916283657</c:v>
                </c:pt>
                <c:pt idx="79">
                  <c:v>335.27281716235547</c:v>
                </c:pt>
                <c:pt idx="80">
                  <c:v>338.45642852541641</c:v>
                </c:pt>
                <c:pt idx="81">
                  <c:v>341.61220221585802</c:v>
                </c:pt>
                <c:pt idx="82">
                  <c:v>344.74082831510032</c:v>
                </c:pt>
                <c:pt idx="83">
                  <c:v>347.84296959030354</c:v>
                </c:pt>
                <c:pt idx="84">
                  <c:v>350.91926295626769</c:v>
                </c:pt>
                <c:pt idx="85">
                  <c:v>353.9703208396665</c:v>
                </c:pt>
                <c:pt idx="86">
                  <c:v>356.99673245336186</c:v>
                </c:pt>
                <c:pt idx="87">
                  <c:v>359.99906498788675</c:v>
                </c:pt>
                <c:pt idx="88">
                  <c:v>362.97786472648926</c:v>
                </c:pt>
                <c:pt idx="89">
                  <c:v>365.9336580896005</c:v>
                </c:pt>
                <c:pt idx="90">
                  <c:v>368.86695261404782</c:v>
                </c:pt>
                <c:pt idx="91">
                  <c:v>371.77823787187123</c:v>
                </c:pt>
                <c:pt idx="92">
                  <c:v>374.66798633319877</c:v>
                </c:pt>
                <c:pt idx="93">
                  <c:v>377.53665417723238</c:v>
                </c:pt>
                <c:pt idx="94">
                  <c:v>380.38468205508633</c:v>
                </c:pt>
                <c:pt idx="95">
                  <c:v>383.21249580786701</c:v>
                </c:pt>
                <c:pt idx="96">
                  <c:v>386.02050714316067</c:v>
                </c:pt>
                <c:pt idx="97">
                  <c:v>388.80911427278113</c:v>
                </c:pt>
                <c:pt idx="98">
                  <c:v>391.57870251444348</c:v>
                </c:pt>
                <c:pt idx="99">
                  <c:v>394.32964485979778</c:v>
                </c:pt>
                <c:pt idx="100">
                  <c:v>397.06230251107195</c:v>
                </c:pt>
                <c:pt idx="101">
                  <c:v>399.77702538839964</c:v>
                </c:pt>
                <c:pt idx="102">
                  <c:v>402.47415260974412</c:v>
                </c:pt>
                <c:pt idx="103">
                  <c:v>405.15401294519665</c:v>
                </c:pt>
                <c:pt idx="104">
                  <c:v>407.8169252472785</c:v>
                </c:pt>
                <c:pt idx="105">
                  <c:v>410.46319885877193</c:v>
                </c:pt>
                <c:pt idx="106">
                  <c:v>413.09313399947399</c:v>
                </c:pt>
                <c:pt idx="107">
                  <c:v>415.70702213319163</c:v>
                </c:pt>
                <c:pt idx="108">
                  <c:v>418.30514631617115</c:v>
                </c:pt>
                <c:pt idx="109">
                  <c:v>420.88778152810585</c:v>
                </c:pt>
                <c:pt idx="110">
                  <c:v>423.45519498674429</c:v>
                </c:pt>
                <c:pt idx="111">
                  <c:v>426.00764644709034</c:v>
                </c:pt>
                <c:pt idx="112">
                  <c:v>428.54538848609133</c:v>
                </c:pt>
                <c:pt idx="113">
                  <c:v>431.06866677365701</c:v>
                </c:pt>
                <c:pt idx="114">
                  <c:v>433.57772033080198</c:v>
                </c:pt>
                <c:pt idx="115">
                  <c:v>436.07278177564075</c:v>
                </c:pt>
                <c:pt idx="116">
                  <c:v>438.55407755792243</c:v>
                </c:pt>
                <c:pt idx="117">
                  <c:v>441.02182818274468</c:v>
                </c:pt>
                <c:pt idx="118">
                  <c:v>443.47624842404724</c:v>
                </c:pt>
                <c:pt idx="119">
                  <c:v>445.91754752844662</c:v>
                </c:pt>
                <c:pt idx="120">
                  <c:v>448.34592940993036</c:v>
                </c:pt>
                <c:pt idx="121">
                  <c:v>450.76159283591227</c:v>
                </c:pt>
                <c:pt idx="122">
                  <c:v>453.16473160510071</c:v>
                </c:pt>
                <c:pt idx="123">
                  <c:v>455.55553471761573</c:v>
                </c:pt>
                <c:pt idx="124">
                  <c:v>457.93418653776348</c:v>
                </c:pt>
                <c:pt idx="125">
                  <c:v>460.30086694984078</c:v>
                </c:pt>
                <c:pt idx="126">
                  <c:v>462.65575150733906</c:v>
                </c:pt>
                <c:pt idx="127">
                  <c:v>464.99901157587391</c:v>
                </c:pt>
                <c:pt idx="128">
                  <c:v>467.33081447016423</c:v>
                </c:pt>
                <c:pt idx="129">
                  <c:v>469.65132358535357</c:v>
                </c:pt>
                <c:pt idx="130">
                  <c:v>471.9606985229567</c:v>
                </c:pt>
                <c:pt idx="131">
                  <c:v>474.259095211702</c:v>
                </c:pt>
                <c:pt idx="132">
                  <c:v>476.54666602350386</c:v>
                </c:pt>
                <c:pt idx="133">
                  <c:v>478.82355988481464</c:v>
                </c:pt>
                <c:pt idx="134">
                  <c:v>481.08992238357598</c:v>
                </c:pt>
                <c:pt idx="135">
                  <c:v>483.34589587196638</c:v>
                </c:pt>
                <c:pt idx="136">
                  <c:v>485.5916195651601</c:v>
                </c:pt>
                <c:pt idx="137">
                  <c:v>487.82722963627839</c:v>
                </c:pt>
                <c:pt idx="138">
                  <c:v>490.05285930769793</c:v>
                </c:pt>
                <c:pt idx="139">
                  <c:v>492.26863893890436</c:v>
                </c:pt>
                <c:pt idx="140">
                  <c:v>494.47469611103571</c:v>
                </c:pt>
                <c:pt idx="141">
                  <c:v>496.67115570826348</c:v>
                </c:pt>
                <c:pt idx="142">
                  <c:v>498.85813999616829</c:v>
                </c:pt>
                <c:pt idx="143">
                  <c:v>501.03576869722565</c:v>
                </c:pt>
                <c:pt idx="144">
                  <c:v>503.20415906354424</c:v>
                </c:pt>
                <c:pt idx="145">
                  <c:v>505.36342594696964</c:v>
                </c:pt>
                <c:pt idx="146">
                  <c:v>507.51368186667213</c:v>
                </c:pt>
                <c:pt idx="147">
                  <c:v>509.65503707432282</c:v>
                </c:pt>
                <c:pt idx="148">
                  <c:v>511.78759961696892</c:v>
                </c:pt>
                <c:pt idx="149">
                  <c:v>513.91147539769895</c:v>
                </c:pt>
                <c:pt idx="150">
                  <c:v>516.02676823419552</c:v>
                </c:pt>
                <c:pt idx="151">
                  <c:v>518.13357991526175</c:v>
                </c:pt>
                <c:pt idx="152">
                  <c:v>520.23201025541198</c:v>
                </c:pt>
                <c:pt idx="153">
                  <c:v>522.32215714759468</c:v>
                </c:pt>
                <c:pt idx="154">
                  <c:v>524.40411661414112</c:v>
                </c:pt>
                <c:pt idx="155">
                  <c:v>526.47798285599117</c:v>
                </c:pt>
                <c:pt idx="156">
                  <c:v>528.54384830029051</c:v>
                </c:pt>
                <c:pt idx="157">
                  <c:v>530.60180364640303</c:v>
                </c:pt>
                <c:pt idx="158">
                  <c:v>532.65193791041122</c:v>
                </c:pt>
                <c:pt idx="159">
                  <c:v>534.69433846817356</c:v>
                </c:pt>
                <c:pt idx="160">
                  <c:v>536.72909109696445</c:v>
                </c:pt>
                <c:pt idx="161">
                  <c:v>538.7562800158064</c:v>
                </c:pt>
                <c:pt idx="162">
                  <c:v>540.7759879244785</c:v>
                </c:pt>
                <c:pt idx="163">
                  <c:v>542.78829604130851</c:v>
                </c:pt>
                <c:pt idx="164">
                  <c:v>544.79328413976452</c:v>
                </c:pt>
                <c:pt idx="165">
                  <c:v>546.79103058390342</c:v>
                </c:pt>
                <c:pt idx="166">
                  <c:v>548.7816123627158</c:v>
                </c:pt>
                <c:pt idx="167">
                  <c:v>550.7651051234044</c:v>
                </c:pt>
                <c:pt idx="168">
                  <c:v>552.74158320365245</c:v>
                </c:pt>
                <c:pt idx="169">
                  <c:v>554.71111966288845</c:v>
                </c:pt>
                <c:pt idx="170">
                  <c:v>556.67378631262909</c:v>
                </c:pt>
                <c:pt idx="171">
                  <c:v>558.62965374588157</c:v>
                </c:pt>
                <c:pt idx="172">
                  <c:v>560.57879136569238</c:v>
                </c:pt>
                <c:pt idx="173">
                  <c:v>562.5212674128195</c:v>
                </c:pt>
                <c:pt idx="174">
                  <c:v>564.45714899262146</c:v>
                </c:pt>
                <c:pt idx="175">
                  <c:v>566.38650210111928</c:v>
                </c:pt>
                <c:pt idx="176">
                  <c:v>568.30939165033033</c:v>
                </c:pt>
                <c:pt idx="177">
                  <c:v>570.22588149284809</c:v>
                </c:pt>
                <c:pt idx="178">
                  <c:v>572.13603444572709</c:v>
                </c:pt>
                <c:pt idx="179">
                  <c:v>574.03991231367388</c:v>
                </c:pt>
                <c:pt idx="180">
                  <c:v>575.93757591158328</c:v>
                </c:pt>
                <c:pt idx="181">
                  <c:v>577.82908508643789</c:v>
                </c:pt>
                <c:pt idx="182">
                  <c:v>579.71449873859171</c:v>
                </c:pt>
                <c:pt idx="183">
                  <c:v>581.59387484245451</c:v>
                </c:pt>
                <c:pt idx="184">
                  <c:v>583.4672704666134</c:v>
                </c:pt>
                <c:pt idx="185">
                  <c:v>585.33474179338566</c:v>
                </c:pt>
                <c:pt idx="186">
                  <c:v>587.19634413784354</c:v>
                </c:pt>
                <c:pt idx="187">
                  <c:v>589.05213196631803</c:v>
                </c:pt>
                <c:pt idx="188">
                  <c:v>590.90215891439868</c:v>
                </c:pt>
                <c:pt idx="189">
                  <c:v>592.74647780445639</c:v>
                </c:pt>
                <c:pt idx="190">
                  <c:v>594.58514066268378</c:v>
                </c:pt>
                <c:pt idx="191">
                  <c:v>596.41819873568841</c:v>
                </c:pt>
                <c:pt idx="192">
                  <c:v>598.24570250665499</c:v>
                </c:pt>
                <c:pt idx="193">
                  <c:v>600.06770171105939</c:v>
                </c:pt>
                <c:pt idx="194">
                  <c:v>601.88424535200113</c:v>
                </c:pt>
                <c:pt idx="195">
                  <c:v>603.69538171510533</c:v>
                </c:pt>
                <c:pt idx="196">
                  <c:v>605.50115838306033</c:v>
                </c:pt>
                <c:pt idx="197">
                  <c:v>607.30162224977846</c:v>
                </c:pt>
                <c:pt idx="198">
                  <c:v>609.09681953418249</c:v>
                </c:pt>
                <c:pt idx="199">
                  <c:v>610.88679579364839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SNR!$H$2</c:f>
              <c:strCache>
                <c:ptCount val="1"/>
                <c:pt idx="0">
                  <c:v>Coastal</c:v>
                </c:pt>
              </c:strCache>
            </c:strRef>
          </c:tx>
          <c:spPr>
            <a:ln w="25400">
              <a:solidFill>
                <a:srgbClr val="00B0F0"/>
              </a:solidFill>
              <a:prstDash val="solid"/>
            </a:ln>
          </c:spPr>
          <c:marker>
            <c:symbol val="none"/>
          </c:marker>
          <c:xVal>
            <c:numRef>
              <c:f>SNR!$H$10:$H$209</c:f>
              <c:numCache>
                <c:formatCode>General</c:formatCode>
                <c:ptCount val="200"/>
                <c:pt idx="0">
                  <c:v>0</c:v>
                </c:pt>
                <c:pt idx="1">
                  <c:v>2.2150455554679973E-6</c:v>
                </c:pt>
                <c:pt idx="2">
                  <c:v>2.215045555467997E-5</c:v>
                </c:pt>
                <c:pt idx="3">
                  <c:v>4.4300911109359934E-5</c:v>
                </c:pt>
                <c:pt idx="4">
                  <c:v>6.6451366664039779E-5</c:v>
                </c:pt>
                <c:pt idx="5">
                  <c:v>8.8601822218719895E-5</c:v>
                </c:pt>
                <c:pt idx="6">
                  <c:v>1.1075227777339962E-4</c:v>
                </c:pt>
                <c:pt idx="7">
                  <c:v>1.3290273332807969E-4</c:v>
                </c:pt>
                <c:pt idx="8">
                  <c:v>1.5505318888275961E-4</c:v>
                </c:pt>
                <c:pt idx="9">
                  <c:v>1.7720364443743957E-4</c:v>
                </c:pt>
                <c:pt idx="10">
                  <c:v>1.9935409999211965E-4</c:v>
                </c:pt>
                <c:pt idx="11">
                  <c:v>2.2150455554679962E-4</c:v>
                </c:pt>
                <c:pt idx="12">
                  <c:v>4.4300911109359923E-4</c:v>
                </c:pt>
                <c:pt idx="13">
                  <c:v>6.6451366664039765E-4</c:v>
                </c:pt>
                <c:pt idx="14">
                  <c:v>8.8601822218719879E-4</c:v>
                </c:pt>
                <c:pt idx="15">
                  <c:v>1.1075227777339962E-3</c:v>
                </c:pt>
                <c:pt idx="16">
                  <c:v>1.3290273332807964E-3</c:v>
                </c:pt>
                <c:pt idx="17">
                  <c:v>1.5505318888275959E-3</c:v>
                </c:pt>
                <c:pt idx="18">
                  <c:v>1.7720364443743941E-3</c:v>
                </c:pt>
                <c:pt idx="19">
                  <c:v>1.9935409999211956E-3</c:v>
                </c:pt>
                <c:pt idx="20">
                  <c:v>2.2150455554679955E-3</c:v>
                </c:pt>
                <c:pt idx="21">
                  <c:v>4.430091110935991E-3</c:v>
                </c:pt>
                <c:pt idx="22">
                  <c:v>6.6451366664039765E-3</c:v>
                </c:pt>
                <c:pt idx="23">
                  <c:v>8.860182221871989E-3</c:v>
                </c:pt>
                <c:pt idx="24">
                  <c:v>1.107522777733996E-2</c:v>
                </c:pt>
                <c:pt idx="25">
                  <c:v>1.3290273332807963E-2</c:v>
                </c:pt>
                <c:pt idx="26">
                  <c:v>1.5505318888275946E-2</c:v>
                </c:pt>
                <c:pt idx="27">
                  <c:v>1.772036444374394E-2</c:v>
                </c:pt>
                <c:pt idx="28">
                  <c:v>1.993540999921195E-2</c:v>
                </c:pt>
                <c:pt idx="29">
                  <c:v>2.2150455554679954E-2</c:v>
                </c:pt>
                <c:pt idx="30">
                  <c:v>2.4365501110147882E-2</c:v>
                </c:pt>
                <c:pt idx="31">
                  <c:v>2.6580546665615944E-2</c:v>
                </c:pt>
                <c:pt idx="32">
                  <c:v>2.8795592221083906E-2</c:v>
                </c:pt>
                <c:pt idx="33">
                  <c:v>3.1010637776551934E-2</c:v>
                </c:pt>
                <c:pt idx="34">
                  <c:v>3.3225683332019883E-2</c:v>
                </c:pt>
                <c:pt idx="35">
                  <c:v>3.544072888748788E-2</c:v>
                </c:pt>
                <c:pt idx="36">
                  <c:v>3.7655774442955904E-2</c:v>
                </c:pt>
                <c:pt idx="37">
                  <c:v>3.9870819998423894E-2</c:v>
                </c:pt>
                <c:pt idx="38">
                  <c:v>4.2085865553891863E-2</c:v>
                </c:pt>
                <c:pt idx="39">
                  <c:v>4.4300911109359895E-2</c:v>
                </c:pt>
                <c:pt idx="40">
                  <c:v>4.6515956664827801E-2</c:v>
                </c:pt>
                <c:pt idx="41">
                  <c:v>4.8731002220295826E-2</c:v>
                </c:pt>
                <c:pt idx="42">
                  <c:v>5.0946047775763795E-2</c:v>
                </c:pt>
                <c:pt idx="43">
                  <c:v>5.3161093331231882E-2</c:v>
                </c:pt>
                <c:pt idx="44">
                  <c:v>5.5376138886699809E-2</c:v>
                </c:pt>
                <c:pt idx="45">
                  <c:v>5.7591184442167813E-2</c:v>
                </c:pt>
                <c:pt idx="46">
                  <c:v>5.9806229997635914E-2</c:v>
                </c:pt>
                <c:pt idx="47">
                  <c:v>6.2021275553103813E-2</c:v>
                </c:pt>
                <c:pt idx="48">
                  <c:v>6.4236321108571873E-2</c:v>
                </c:pt>
                <c:pt idx="49">
                  <c:v>6.6451366664039765E-2</c:v>
                </c:pt>
                <c:pt idx="50">
                  <c:v>6.8666412219507783E-2</c:v>
                </c:pt>
                <c:pt idx="51">
                  <c:v>7.0881457774975759E-2</c:v>
                </c:pt>
                <c:pt idx="52">
                  <c:v>7.3096503330443846E-2</c:v>
                </c:pt>
                <c:pt idx="53">
                  <c:v>7.5311548885911794E-2</c:v>
                </c:pt>
                <c:pt idx="54">
                  <c:v>7.7526594441379798E-2</c:v>
                </c:pt>
                <c:pt idx="55">
                  <c:v>7.9741639996847843E-2</c:v>
                </c:pt>
                <c:pt idx="56">
                  <c:v>8.1956685552315695E-2</c:v>
                </c:pt>
                <c:pt idx="57">
                  <c:v>8.4171731107783712E-2</c:v>
                </c:pt>
                <c:pt idx="58">
                  <c:v>8.6386776663251633E-2</c:v>
                </c:pt>
                <c:pt idx="59">
                  <c:v>8.8601822218719789E-2</c:v>
                </c:pt>
                <c:pt idx="60">
                  <c:v>9.0816867774187765E-2</c:v>
                </c:pt>
                <c:pt idx="61">
                  <c:v>9.3031913329655727E-2</c:v>
                </c:pt>
                <c:pt idx="62">
                  <c:v>9.5246958885123675E-2</c:v>
                </c:pt>
                <c:pt idx="63">
                  <c:v>9.7462004440591526E-2</c:v>
                </c:pt>
                <c:pt idx="64">
                  <c:v>9.9677049996059822E-2</c:v>
                </c:pt>
                <c:pt idx="65">
                  <c:v>0.10189209555152764</c:v>
                </c:pt>
                <c:pt idx="66">
                  <c:v>0.10410714110699563</c:v>
                </c:pt>
                <c:pt idx="67">
                  <c:v>0.10632218666246364</c:v>
                </c:pt>
                <c:pt idx="68">
                  <c:v>0.1085372322179317</c:v>
                </c:pt>
                <c:pt idx="69">
                  <c:v>0.1107522777733997</c:v>
                </c:pt>
                <c:pt idx="70">
                  <c:v>0.11296732332886752</c:v>
                </c:pt>
                <c:pt idx="71">
                  <c:v>0.11518236888433553</c:v>
                </c:pt>
                <c:pt idx="72">
                  <c:v>0.11739741443980355</c:v>
                </c:pt>
                <c:pt idx="73">
                  <c:v>0.11961245999527159</c:v>
                </c:pt>
                <c:pt idx="74">
                  <c:v>0.12182750555073962</c:v>
                </c:pt>
                <c:pt idx="75">
                  <c:v>0.12404255110620764</c:v>
                </c:pt>
                <c:pt idx="76">
                  <c:v>0.12625759666167558</c:v>
                </c:pt>
                <c:pt idx="77">
                  <c:v>0.12847264221714355</c:v>
                </c:pt>
                <c:pt idx="78">
                  <c:v>0.13068768777261155</c:v>
                </c:pt>
                <c:pt idx="79">
                  <c:v>0.13290273332807953</c:v>
                </c:pt>
                <c:pt idx="80">
                  <c:v>0.1351177788835474</c:v>
                </c:pt>
                <c:pt idx="81">
                  <c:v>0.1373328244390154</c:v>
                </c:pt>
                <c:pt idx="82">
                  <c:v>0.13954786999448351</c:v>
                </c:pt>
                <c:pt idx="83">
                  <c:v>0.14176291554995166</c:v>
                </c:pt>
                <c:pt idx="84">
                  <c:v>0.14397796110541949</c:v>
                </c:pt>
                <c:pt idx="85">
                  <c:v>0.1461930066608875</c:v>
                </c:pt>
                <c:pt idx="86">
                  <c:v>0.14840805221635561</c:v>
                </c:pt>
                <c:pt idx="87">
                  <c:v>0.15062309777182362</c:v>
                </c:pt>
                <c:pt idx="88">
                  <c:v>0.15283814332729179</c:v>
                </c:pt>
                <c:pt idx="89">
                  <c:v>0.15505318888275962</c:v>
                </c:pt>
                <c:pt idx="90">
                  <c:v>0.15726823443822785</c:v>
                </c:pt>
                <c:pt idx="91">
                  <c:v>0.15948327999369544</c:v>
                </c:pt>
                <c:pt idx="92">
                  <c:v>0.16169832554916361</c:v>
                </c:pt>
                <c:pt idx="93">
                  <c:v>0.16391337110463144</c:v>
                </c:pt>
                <c:pt idx="94">
                  <c:v>0.16612841666009942</c:v>
                </c:pt>
                <c:pt idx="95">
                  <c:v>0.16834346221556742</c:v>
                </c:pt>
                <c:pt idx="96">
                  <c:v>0.1705585077710354</c:v>
                </c:pt>
                <c:pt idx="97">
                  <c:v>0.17277355332650338</c:v>
                </c:pt>
                <c:pt idx="98">
                  <c:v>0.17498859888197157</c:v>
                </c:pt>
                <c:pt idx="99">
                  <c:v>0.17720364443743963</c:v>
                </c:pt>
                <c:pt idx="100">
                  <c:v>0.17941868999290764</c:v>
                </c:pt>
                <c:pt idx="101">
                  <c:v>0.1816337355483755</c:v>
                </c:pt>
                <c:pt idx="102">
                  <c:v>0.18384878110384353</c:v>
                </c:pt>
                <c:pt idx="103">
                  <c:v>0.1860638266593114</c:v>
                </c:pt>
                <c:pt idx="104">
                  <c:v>0.18827887221477935</c:v>
                </c:pt>
                <c:pt idx="105">
                  <c:v>0.19049391777024741</c:v>
                </c:pt>
                <c:pt idx="106">
                  <c:v>0.19270896332571533</c:v>
                </c:pt>
                <c:pt idx="107">
                  <c:v>0.19492400888118341</c:v>
                </c:pt>
                <c:pt idx="108">
                  <c:v>0.19713905443665133</c:v>
                </c:pt>
                <c:pt idx="109">
                  <c:v>0.19935409999211931</c:v>
                </c:pt>
                <c:pt idx="110">
                  <c:v>0.20156914554758748</c:v>
                </c:pt>
                <c:pt idx="111">
                  <c:v>0.20378419110305529</c:v>
                </c:pt>
                <c:pt idx="112">
                  <c:v>0.20599923665852349</c:v>
                </c:pt>
                <c:pt idx="113">
                  <c:v>0.20821428221399149</c:v>
                </c:pt>
                <c:pt idx="114">
                  <c:v>0.21042932776945941</c:v>
                </c:pt>
                <c:pt idx="115">
                  <c:v>0.21264437332492742</c:v>
                </c:pt>
                <c:pt idx="116">
                  <c:v>0.21485941888039553</c:v>
                </c:pt>
                <c:pt idx="117">
                  <c:v>0.21707446443586342</c:v>
                </c:pt>
                <c:pt idx="118">
                  <c:v>0.21928950999133143</c:v>
                </c:pt>
                <c:pt idx="119">
                  <c:v>0.22150455554679924</c:v>
                </c:pt>
                <c:pt idx="120">
                  <c:v>0.22371960110226746</c:v>
                </c:pt>
                <c:pt idx="121">
                  <c:v>0.22593464665773524</c:v>
                </c:pt>
                <c:pt idx="122">
                  <c:v>0.22814969221320322</c:v>
                </c:pt>
                <c:pt idx="123">
                  <c:v>0.2303647377686712</c:v>
                </c:pt>
                <c:pt idx="124">
                  <c:v>0.2325797833241392</c:v>
                </c:pt>
                <c:pt idx="125">
                  <c:v>0.2347948288796072</c:v>
                </c:pt>
                <c:pt idx="126">
                  <c:v>0.23700987443507521</c:v>
                </c:pt>
                <c:pt idx="127">
                  <c:v>0.23922491999054318</c:v>
                </c:pt>
                <c:pt idx="128">
                  <c:v>0.24143996554601138</c:v>
                </c:pt>
                <c:pt idx="129">
                  <c:v>0.24365501110147927</c:v>
                </c:pt>
                <c:pt idx="130">
                  <c:v>0.24587005665694719</c:v>
                </c:pt>
                <c:pt idx="131">
                  <c:v>0.24808510221241531</c:v>
                </c:pt>
                <c:pt idx="132">
                  <c:v>0.25030014776788345</c:v>
                </c:pt>
                <c:pt idx="133">
                  <c:v>0.25251519332335132</c:v>
                </c:pt>
                <c:pt idx="134">
                  <c:v>0.25473023887881913</c:v>
                </c:pt>
                <c:pt idx="135">
                  <c:v>0.2569452844342871</c:v>
                </c:pt>
                <c:pt idx="136">
                  <c:v>0.25916032998975547</c:v>
                </c:pt>
                <c:pt idx="137">
                  <c:v>0.26137537554522339</c:v>
                </c:pt>
                <c:pt idx="138">
                  <c:v>0.26359042110069131</c:v>
                </c:pt>
                <c:pt idx="139">
                  <c:v>0.26580546665615906</c:v>
                </c:pt>
                <c:pt idx="140">
                  <c:v>0.26802051221162732</c:v>
                </c:pt>
                <c:pt idx="141">
                  <c:v>0.27023555776709479</c:v>
                </c:pt>
                <c:pt idx="142">
                  <c:v>0.27245060332256354</c:v>
                </c:pt>
                <c:pt idx="143">
                  <c:v>0.2746656488780308</c:v>
                </c:pt>
                <c:pt idx="144">
                  <c:v>0.27688069443349933</c:v>
                </c:pt>
                <c:pt idx="145">
                  <c:v>0.27909573998896708</c:v>
                </c:pt>
                <c:pt idx="146">
                  <c:v>0.28131078554443562</c:v>
                </c:pt>
                <c:pt idx="147">
                  <c:v>0.28352583109990348</c:v>
                </c:pt>
                <c:pt idx="148">
                  <c:v>0.28574087665537101</c:v>
                </c:pt>
                <c:pt idx="149">
                  <c:v>0.28795592221083927</c:v>
                </c:pt>
                <c:pt idx="150">
                  <c:v>0.29017096776630741</c:v>
                </c:pt>
                <c:pt idx="151">
                  <c:v>0.29238601332177555</c:v>
                </c:pt>
                <c:pt idx="152">
                  <c:v>0.29460105887724297</c:v>
                </c:pt>
                <c:pt idx="153">
                  <c:v>0.29681610443271123</c:v>
                </c:pt>
                <c:pt idx="154">
                  <c:v>0.29903114998817876</c:v>
                </c:pt>
                <c:pt idx="155">
                  <c:v>0.30124619554364723</c:v>
                </c:pt>
                <c:pt idx="156">
                  <c:v>0.30346124109911521</c:v>
                </c:pt>
                <c:pt idx="157">
                  <c:v>0.30567628665458335</c:v>
                </c:pt>
                <c:pt idx="158">
                  <c:v>0.30789133221005122</c:v>
                </c:pt>
                <c:pt idx="159">
                  <c:v>0.31010637776551936</c:v>
                </c:pt>
                <c:pt idx="160">
                  <c:v>0.3123214233209875</c:v>
                </c:pt>
                <c:pt idx="161">
                  <c:v>0.31453646887645537</c:v>
                </c:pt>
                <c:pt idx="162">
                  <c:v>0.31675151443192279</c:v>
                </c:pt>
                <c:pt idx="163">
                  <c:v>0.31896655998739137</c:v>
                </c:pt>
                <c:pt idx="164">
                  <c:v>0.32118160554285957</c:v>
                </c:pt>
                <c:pt idx="165">
                  <c:v>0.32339665109832721</c:v>
                </c:pt>
                <c:pt idx="166">
                  <c:v>0.32561169665379486</c:v>
                </c:pt>
                <c:pt idx="167">
                  <c:v>0.32782674220926372</c:v>
                </c:pt>
                <c:pt idx="168">
                  <c:v>0.33004178776473125</c:v>
                </c:pt>
                <c:pt idx="169">
                  <c:v>0.33225683332019912</c:v>
                </c:pt>
                <c:pt idx="170">
                  <c:v>0.33447187887566759</c:v>
                </c:pt>
                <c:pt idx="171">
                  <c:v>0.33668692443113485</c:v>
                </c:pt>
                <c:pt idx="172">
                  <c:v>0.3389019699866036</c:v>
                </c:pt>
                <c:pt idx="173">
                  <c:v>0.3411170155420708</c:v>
                </c:pt>
                <c:pt idx="174">
                  <c:v>0.34333206109753911</c:v>
                </c:pt>
                <c:pt idx="175">
                  <c:v>0.34554710665300675</c:v>
                </c:pt>
                <c:pt idx="176">
                  <c:v>0.34776215220847478</c:v>
                </c:pt>
                <c:pt idx="177">
                  <c:v>0.34997719776394326</c:v>
                </c:pt>
                <c:pt idx="178">
                  <c:v>0.35219224331941112</c:v>
                </c:pt>
                <c:pt idx="179">
                  <c:v>0.35440728887487927</c:v>
                </c:pt>
                <c:pt idx="180">
                  <c:v>0.3566223344303468</c:v>
                </c:pt>
                <c:pt idx="181">
                  <c:v>0.35883737998581533</c:v>
                </c:pt>
                <c:pt idx="182">
                  <c:v>0.36105242554128281</c:v>
                </c:pt>
                <c:pt idx="183">
                  <c:v>0.36326747109675106</c:v>
                </c:pt>
                <c:pt idx="184">
                  <c:v>0.36548251665221926</c:v>
                </c:pt>
                <c:pt idx="185">
                  <c:v>0.36769756220768707</c:v>
                </c:pt>
                <c:pt idx="186">
                  <c:v>0.36991260776315515</c:v>
                </c:pt>
                <c:pt idx="187">
                  <c:v>0.37212765331862308</c:v>
                </c:pt>
                <c:pt idx="188">
                  <c:v>0.37434269887409127</c:v>
                </c:pt>
                <c:pt idx="189">
                  <c:v>0.3765577444295588</c:v>
                </c:pt>
                <c:pt idx="190">
                  <c:v>0.37877278998502723</c:v>
                </c:pt>
                <c:pt idx="191">
                  <c:v>0.38098783554049503</c:v>
                </c:pt>
                <c:pt idx="192">
                  <c:v>0.38320288109596329</c:v>
                </c:pt>
                <c:pt idx="193">
                  <c:v>0.38541792665143082</c:v>
                </c:pt>
                <c:pt idx="194">
                  <c:v>0.38763297220689902</c:v>
                </c:pt>
                <c:pt idx="195">
                  <c:v>0.38984801776236716</c:v>
                </c:pt>
                <c:pt idx="196">
                  <c:v>0.39206306331783536</c:v>
                </c:pt>
                <c:pt idx="197">
                  <c:v>0.39427810887330295</c:v>
                </c:pt>
                <c:pt idx="198">
                  <c:v>0.39649315442877064</c:v>
                </c:pt>
                <c:pt idx="199">
                  <c:v>0.39870819998423923</c:v>
                </c:pt>
              </c:numCache>
            </c:numRef>
          </c:xVal>
          <c:yVal>
            <c:numRef>
              <c:f>SNR!$R$10:$R$209</c:f>
              <c:numCache>
                <c:formatCode>General</c:formatCode>
                <c:ptCount val="200"/>
                <c:pt idx="0">
                  <c:v>0</c:v>
                </c:pt>
                <c:pt idx="1">
                  <c:v>1.7041263662387503E-2</c:v>
                </c:pt>
                <c:pt idx="2">
                  <c:v>0.17032362688462668</c:v>
                </c:pt>
                <c:pt idx="3">
                  <c:v>0.34044978113791952</c:v>
                </c:pt>
                <c:pt idx="4">
                  <c:v>0.51037897729881443</c:v>
                </c:pt>
                <c:pt idx="5">
                  <c:v>0.68011172792233099</c:v>
                </c:pt>
                <c:pt idx="6">
                  <c:v>0.84964854358960706</c:v>
                </c:pt>
                <c:pt idx="7">
                  <c:v>1.01898993291785</c:v>
                </c:pt>
                <c:pt idx="8">
                  <c:v>1.1881364025702561</c:v>
                </c:pt>
                <c:pt idx="9">
                  <c:v>1.3570884572658439</c:v>
                </c:pt>
                <c:pt idx="10">
                  <c:v>1.5258465997892376</c:v>
                </c:pt>
                <c:pt idx="11">
                  <c:v>1.6944113310003879</c:v>
                </c:pt>
                <c:pt idx="12">
                  <c:v>3.3695298531468638</c:v>
                </c:pt>
                <c:pt idx="13">
                  <c:v>5.0258442636820462</c:v>
                </c:pt>
                <c:pt idx="14">
                  <c:v>6.6638251247129405</c:v>
                </c:pt>
                <c:pt idx="15">
                  <c:v>8.2839257367755668</c:v>
                </c:pt>
                <c:pt idx="16">
                  <c:v>9.8865829610271234</c:v>
                </c:pt>
                <c:pt idx="17">
                  <c:v>11.47221799361647</c:v>
                </c:pt>
                <c:pt idx="18">
                  <c:v>13.041237095503838</c:v>
                </c:pt>
                <c:pt idx="19">
                  <c:v>14.594032280742722</c:v>
                </c:pt>
                <c:pt idx="20">
                  <c:v>16.130981966005049</c:v>
                </c:pt>
                <c:pt idx="21">
                  <c:v>30.703639268004402</c:v>
                </c:pt>
                <c:pt idx="22">
                  <c:v>44.026949992618761</c:v>
                </c:pt>
                <c:pt idx="23">
                  <c:v>56.326459981974281</c:v>
                </c:pt>
                <c:pt idx="24">
                  <c:v>67.771642541709753</c:v>
                </c:pt>
                <c:pt idx="25">
                  <c:v>78.492954251304994</c:v>
                </c:pt>
                <c:pt idx="26">
                  <c:v>88.592898134759935</c:v>
                </c:pt>
                <c:pt idx="27">
                  <c:v>98.153444641847997</c:v>
                </c:pt>
                <c:pt idx="28">
                  <c:v>107.24115469286345</c:v>
                </c:pt>
                <c:pt idx="29">
                  <c:v>115.91080556075444</c:v>
                </c:pt>
                <c:pt idx="30">
                  <c:v>124.20801367972862</c:v>
                </c:pt>
                <c:pt idx="31">
                  <c:v>132.17116872907891</c:v>
                </c:pt>
                <c:pt idx="32">
                  <c:v>139.83288445457561</c:v>
                </c:pt>
                <c:pt idx="33">
                  <c:v>147.22110377229114</c:v>
                </c:pt>
                <c:pt idx="34">
                  <c:v>154.35995222250179</c:v>
                </c:pt>
                <c:pt idx="35">
                  <c:v>161.27040535521041</c:v>
                </c:pt>
                <c:pt idx="36">
                  <c:v>167.97081657023736</c:v>
                </c:pt>
                <c:pt idx="37">
                  <c:v>174.47733893978352</c:v>
                </c:pt>
                <c:pt idx="38">
                  <c:v>180.80426552665458</c:v>
                </c:pt>
                <c:pt idx="39">
                  <c:v>186.96430635850581</c:v>
                </c:pt>
                <c:pt idx="40">
                  <c:v>192.96881567630155</c:v>
                </c:pt>
                <c:pt idx="41">
                  <c:v>198.82797978412199</c:v>
                </c:pt>
                <c:pt idx="42">
                  <c:v>204.55097341332069</c:v>
                </c:pt>
                <c:pt idx="43">
                  <c:v>210.14609072294249</c:v>
                </c:pt>
                <c:pt idx="44">
                  <c:v>215.62085571522979</c:v>
                </c:pt>
                <c:pt idx="45">
                  <c:v>220.98211582797265</c:v>
                </c:pt>
                <c:pt idx="46">
                  <c:v>226.23612168811073</c:v>
                </c:pt>
                <c:pt idx="47">
                  <c:v>231.38859541169637</c:v>
                </c:pt>
                <c:pt idx="48">
                  <c:v>236.44478936956574</c:v>
                </c:pt>
                <c:pt idx="49">
                  <c:v>241.40953697330815</c:v>
                </c:pt>
                <c:pt idx="50">
                  <c:v>246.28729674838661</c:v>
                </c:pt>
                <c:pt idx="51">
                  <c:v>251.08219073279201</c:v>
                </c:pt>
                <c:pt idx="52">
                  <c:v>255.79803805697679</c:v>
                </c:pt>
                <c:pt idx="53">
                  <c:v>260.43838441397799</c:v>
                </c:pt>
                <c:pt idx="54">
                  <c:v>265.00652800988723</c:v>
                </c:pt>
                <c:pt idx="55">
                  <c:v>269.50554248824369</c:v>
                </c:pt>
                <c:pt idx="56">
                  <c:v>273.93829724302236</c:v>
                </c:pt>
                <c:pt idx="57">
                  <c:v>278.30747547002585</c:v>
                </c:pt>
                <c:pt idx="58">
                  <c:v>282.61559025300392</c:v>
                </c:pt>
                <c:pt idx="59">
                  <c:v>286.86499893646658</c:v>
                </c:pt>
                <c:pt idx="60">
                  <c:v>291.05791600021365</c:v>
                </c:pt>
                <c:pt idx="61">
                  <c:v>295.19642461976065</c:v>
                </c:pt>
                <c:pt idx="62">
                  <c:v>299.28248707090034</c:v>
                </c:pt>
                <c:pt idx="63">
                  <c:v>303.31795411485678</c:v>
                </c:pt>
                <c:pt idx="64">
                  <c:v>307.30457348199161</c:v>
                </c:pt>
                <c:pt idx="65">
                  <c:v>311.24399755642133</c:v>
                </c:pt>
                <c:pt idx="66">
                  <c:v>315.13779035053051</c:v>
                </c:pt>
                <c:pt idx="67">
                  <c:v>318.98743384703624</c:v>
                </c:pt>
                <c:pt idx="68">
                  <c:v>322.79433377648627</c:v>
                </c:pt>
                <c:pt idx="69">
                  <c:v>326.55982488971648</c:v>
                </c:pt>
                <c:pt idx="70">
                  <c:v>330.28517577757492</c:v>
                </c:pt>
                <c:pt idx="71">
                  <c:v>333.97159328402063</c:v>
                </c:pt>
                <c:pt idx="72">
                  <c:v>337.62022655324671</c:v>
                </c:pt>
                <c:pt idx="73">
                  <c:v>341.23217074688193</c:v>
                </c:pt>
                <c:pt idx="74">
                  <c:v>344.80847046317263</c:v>
                </c:pt>
                <c:pt idx="75">
                  <c:v>348.35012288652075</c:v>
                </c:pt>
                <c:pt idx="76">
                  <c:v>351.85808069265642</c:v>
                </c:pt>
                <c:pt idx="77">
                  <c:v>355.33325473196396</c:v>
                </c:pt>
                <c:pt idx="78">
                  <c:v>358.77651651111597</c:v>
                </c:pt>
                <c:pt idx="79">
                  <c:v>362.18870049103714</c:v>
                </c:pt>
                <c:pt idx="80">
                  <c:v>365.57060621738026</c:v>
                </c:pt>
                <c:pt idx="81">
                  <c:v>368.92300029804522</c:v>
                </c:pt>
                <c:pt idx="82">
                  <c:v>372.24661824081375</c:v>
                </c:pt>
                <c:pt idx="83">
                  <c:v>375.54216616288585</c:v>
                </c:pt>
                <c:pt idx="84">
                  <c:v>378.81032238296211</c:v>
                </c:pt>
                <c:pt idx="85">
                  <c:v>382.05173890548809</c:v>
                </c:pt>
                <c:pt idx="86">
                  <c:v>385.2670428057703</c:v>
                </c:pt>
                <c:pt idx="87">
                  <c:v>388.45683752385577</c:v>
                </c:pt>
                <c:pt idx="88">
                  <c:v>391.6217040743557</c:v>
                </c:pt>
                <c:pt idx="89">
                  <c:v>394.7622021787177</c:v>
                </c:pt>
                <c:pt idx="90">
                  <c:v>397.87887132588901</c:v>
                </c:pt>
                <c:pt idx="91">
                  <c:v>400.97223176677699</c:v>
                </c:pt>
                <c:pt idx="92">
                  <c:v>404.04278544743926</c:v>
                </c:pt>
                <c:pt idx="93">
                  <c:v>407.09101688551863</c:v>
                </c:pt>
                <c:pt idx="94">
                  <c:v>410.11739399404411</c:v>
                </c:pt>
                <c:pt idx="95">
                  <c:v>413.12236885637822</c:v>
                </c:pt>
                <c:pt idx="96">
                  <c:v>416.10637845577497</c:v>
                </c:pt>
                <c:pt idx="97">
                  <c:v>419.06984536272853</c:v>
                </c:pt>
                <c:pt idx="98">
                  <c:v>422.01317838302799</c:v>
                </c:pt>
                <c:pt idx="99">
                  <c:v>424.93677316922066</c:v>
                </c:pt>
                <c:pt idx="100">
                  <c:v>427.84101279793964</c:v>
                </c:pt>
                <c:pt idx="101">
                  <c:v>430.72626831538611</c:v>
                </c:pt>
                <c:pt idx="102">
                  <c:v>433.59289925307155</c:v>
                </c:pt>
                <c:pt idx="103">
                  <c:v>436.44125411575715</c:v>
                </c:pt>
                <c:pt idx="104">
                  <c:v>439.27167084338544</c:v>
                </c:pt>
                <c:pt idx="105">
                  <c:v>442.08447724867193</c:v>
                </c:pt>
                <c:pt idx="106">
                  <c:v>444.87999143188648</c:v>
                </c:pt>
                <c:pt idx="107">
                  <c:v>447.65852217424879</c:v>
                </c:pt>
                <c:pt idx="108">
                  <c:v>450.42036931127086</c:v>
                </c:pt>
                <c:pt idx="109">
                  <c:v>453.16582408726379</c:v>
                </c:pt>
                <c:pt idx="110">
                  <c:v>455.89516949214044</c:v>
                </c:pt>
                <c:pt idx="111">
                  <c:v>458.60868058160088</c:v>
                </c:pt>
                <c:pt idx="112">
                  <c:v>461.3066247816505</c:v>
                </c:pt>
                <c:pt idx="113">
                  <c:v>463.98926217840074</c:v>
                </c:pt>
                <c:pt idx="114">
                  <c:v>466.65684579398726</c:v>
                </c:pt>
                <c:pt idx="115">
                  <c:v>469.30962184941126</c:v>
                </c:pt>
                <c:pt idx="116">
                  <c:v>471.94783001504771</c:v>
                </c:pt>
                <c:pt idx="117">
                  <c:v>474.571703649516</c:v>
                </c:pt>
                <c:pt idx="118">
                  <c:v>477.18147002755808</c:v>
                </c:pt>
                <c:pt idx="119">
                  <c:v>479.77735055753737</c:v>
                </c:pt>
                <c:pt idx="120">
                  <c:v>482.35956098912487</c:v>
                </c:pt>
                <c:pt idx="121">
                  <c:v>484.92831161169914</c:v>
                </c:pt>
                <c:pt idx="122">
                  <c:v>487.48380744397298</c:v>
                </c:pt>
                <c:pt idx="123">
                  <c:v>490.02624841529115</c:v>
                </c:pt>
                <c:pt idx="124">
                  <c:v>492.55582953906514</c:v>
                </c:pt>
                <c:pt idx="125">
                  <c:v>495.07274107873008</c:v>
                </c:pt>
                <c:pt idx="126">
                  <c:v>497.57716870663427</c:v>
                </c:pt>
                <c:pt idx="127">
                  <c:v>500.06929365620414</c:v>
                </c:pt>
                <c:pt idx="128">
                  <c:v>502.54929286773705</c:v>
                </c:pt>
                <c:pt idx="129">
                  <c:v>505.01733912814274</c:v>
                </c:pt>
                <c:pt idx="130">
                  <c:v>507.4736012049371</c:v>
                </c:pt>
                <c:pt idx="131">
                  <c:v>509.9182439747604</c:v>
                </c:pt>
                <c:pt idx="132">
                  <c:v>512.35142854670846</c:v>
                </c:pt>
                <c:pt idx="133">
                  <c:v>514.7733123807169</c:v>
                </c:pt>
                <c:pt idx="134">
                  <c:v>517.1840494012306</c:v>
                </c:pt>
                <c:pt idx="135">
                  <c:v>519.58379010641033</c:v>
                </c:pt>
                <c:pt idx="136">
                  <c:v>521.97268167305322</c:v>
                </c:pt>
                <c:pt idx="137">
                  <c:v>524.35086805746107</c:v>
                </c:pt>
                <c:pt idx="138">
                  <c:v>526.71849009242044</c:v>
                </c:pt>
                <c:pt idx="139">
                  <c:v>529.0756855804932</c:v>
                </c:pt>
                <c:pt idx="140">
                  <c:v>531.42258938377392</c:v>
                </c:pt>
                <c:pt idx="141">
                  <c:v>533.75933351028971</c:v>
                </c:pt>
                <c:pt idx="142">
                  <c:v>536.08604719716504</c:v>
                </c:pt>
                <c:pt idx="143">
                  <c:v>538.40285699074639</c:v>
                </c:pt>
                <c:pt idx="144">
                  <c:v>540.7098868237656</c:v>
                </c:pt>
                <c:pt idx="145">
                  <c:v>543.00725808971106</c:v>
                </c:pt>
                <c:pt idx="146">
                  <c:v>545.2950897145231</c:v>
                </c:pt>
                <c:pt idx="147">
                  <c:v>547.57349822570654</c:v>
                </c:pt>
                <c:pt idx="148">
                  <c:v>549.84259781900869</c:v>
                </c:pt>
                <c:pt idx="149">
                  <c:v>552.1025004227414</c:v>
                </c:pt>
                <c:pt idx="150">
                  <c:v>554.35331575984185</c:v>
                </c:pt>
                <c:pt idx="151">
                  <c:v>556.59515140780002</c:v>
                </c:pt>
                <c:pt idx="152">
                  <c:v>558.82811285650632</c:v>
                </c:pt>
                <c:pt idx="153">
                  <c:v>561.05230356412801</c:v>
                </c:pt>
                <c:pt idx="154">
                  <c:v>563.26782501108426</c:v>
                </c:pt>
                <c:pt idx="155">
                  <c:v>565.47477675220955</c:v>
                </c:pt>
                <c:pt idx="156">
                  <c:v>567.67325646716313</c:v>
                </c:pt>
                <c:pt idx="157">
                  <c:v>569.8633600091681</c:v>
                </c:pt>
                <c:pt idx="158">
                  <c:v>572.04518145214922</c:v>
                </c:pt>
                <c:pt idx="159">
                  <c:v>574.21881313631559</c:v>
                </c:pt>
                <c:pt idx="160">
                  <c:v>576.38434571226571</c:v>
                </c:pt>
                <c:pt idx="161">
                  <c:v>578.54186818367657</c:v>
                </c:pt>
                <c:pt idx="162">
                  <c:v>580.69146794861228</c:v>
                </c:pt>
                <c:pt idx="163">
                  <c:v>582.83323083951757</c:v>
                </c:pt>
                <c:pt idx="164">
                  <c:v>584.96724116195969</c:v>
                </c:pt>
                <c:pt idx="165">
                  <c:v>587.09358173214241</c:v>
                </c:pt>
                <c:pt idx="166">
                  <c:v>589.21233391324074</c:v>
                </c:pt>
                <c:pt idx="167">
                  <c:v>591.32357765063739</c:v>
                </c:pt>
                <c:pt idx="168">
                  <c:v>593.42739150604302</c:v>
                </c:pt>
                <c:pt idx="169">
                  <c:v>595.52385269059653</c:v>
                </c:pt>
                <c:pt idx="170">
                  <c:v>597.61303709694653</c:v>
                </c:pt>
                <c:pt idx="171">
                  <c:v>599.69501933036952</c:v>
                </c:pt>
                <c:pt idx="172">
                  <c:v>601.76987273895475</c:v>
                </c:pt>
                <c:pt idx="173">
                  <c:v>603.83766944288777</c:v>
                </c:pt>
                <c:pt idx="174">
                  <c:v>605.89848036287526</c:v>
                </c:pt>
                <c:pt idx="175">
                  <c:v>607.95237524771255</c:v>
                </c:pt>
                <c:pt idx="176">
                  <c:v>609.99942270107715</c:v>
                </c:pt>
                <c:pt idx="177">
                  <c:v>612.03969020751754</c:v>
                </c:pt>
                <c:pt idx="178">
                  <c:v>614.07324415770245</c:v>
                </c:pt>
                <c:pt idx="179">
                  <c:v>616.10014987294619</c:v>
                </c:pt>
                <c:pt idx="180">
                  <c:v>618.12047162903662</c:v>
                </c:pt>
                <c:pt idx="181">
                  <c:v>620.13427267937834</c:v>
                </c:pt>
                <c:pt idx="182">
                  <c:v>622.14161527749752</c:v>
                </c:pt>
                <c:pt idx="183">
                  <c:v>624.14256069890814</c:v>
                </c:pt>
                <c:pt idx="184">
                  <c:v>626.13716926237612</c:v>
                </c:pt>
                <c:pt idx="185">
                  <c:v>628.12550035058325</c:v>
                </c:pt>
                <c:pt idx="186">
                  <c:v>630.10761243024047</c:v>
                </c:pt>
                <c:pt idx="187">
                  <c:v>632.08356307164183</c:v>
                </c:pt>
                <c:pt idx="188">
                  <c:v>634.05340896768314</c:v>
                </c:pt>
                <c:pt idx="189">
                  <c:v>636.01720595237759</c:v>
                </c:pt>
                <c:pt idx="190">
                  <c:v>637.9750090188727</c:v>
                </c:pt>
                <c:pt idx="191">
                  <c:v>639.92687233697302</c:v>
                </c:pt>
                <c:pt idx="192">
                  <c:v>641.87284927021767</c:v>
                </c:pt>
                <c:pt idx="193">
                  <c:v>643.81299239249165</c:v>
                </c:pt>
                <c:pt idx="194">
                  <c:v>645.74735350421417</c:v>
                </c:pt>
                <c:pt idx="195">
                  <c:v>647.6759836480901</c:v>
                </c:pt>
                <c:pt idx="196">
                  <c:v>649.598933124464</c:v>
                </c:pt>
                <c:pt idx="197">
                  <c:v>651.5162515062807</c:v>
                </c:pt>
                <c:pt idx="198">
                  <c:v>653.42798765364944</c:v>
                </c:pt>
                <c:pt idx="199">
                  <c:v>655.33418972804634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SNR!$I$2</c:f>
              <c:strCache>
                <c:ptCount val="1"/>
                <c:pt idx="0">
                  <c:v>Yellow</c:v>
                </c:pt>
              </c:strCache>
            </c:strRef>
          </c:tx>
          <c:spPr>
            <a:ln w="25400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SNR!$I$10:$I$209</c:f>
              <c:numCache>
                <c:formatCode>General</c:formatCode>
                <c:ptCount val="200"/>
                <c:pt idx="0">
                  <c:v>0</c:v>
                </c:pt>
                <c:pt idx="1">
                  <c:v>1.4003113194694541E-6</c:v>
                </c:pt>
                <c:pt idx="2">
                  <c:v>1.400311319469454E-5</c:v>
                </c:pt>
                <c:pt idx="3">
                  <c:v>2.8006226389389104E-5</c:v>
                </c:pt>
                <c:pt idx="4">
                  <c:v>4.2009339584083662E-5</c:v>
                </c:pt>
                <c:pt idx="5">
                  <c:v>5.6012452778778194E-5</c:v>
                </c:pt>
                <c:pt idx="6">
                  <c:v>7.0015565973472745E-5</c:v>
                </c:pt>
                <c:pt idx="7">
                  <c:v>8.4018679168167311E-5</c:v>
                </c:pt>
                <c:pt idx="8">
                  <c:v>9.8021792362861998E-5</c:v>
                </c:pt>
                <c:pt idx="9">
                  <c:v>1.1202490555755643E-4</c:v>
                </c:pt>
                <c:pt idx="10">
                  <c:v>1.2602801875225103E-4</c:v>
                </c:pt>
                <c:pt idx="11">
                  <c:v>1.4003113194694538E-4</c:v>
                </c:pt>
                <c:pt idx="12">
                  <c:v>2.8006226389389076E-4</c:v>
                </c:pt>
                <c:pt idx="13">
                  <c:v>4.2009339584083642E-4</c:v>
                </c:pt>
                <c:pt idx="14">
                  <c:v>5.6012452778778153E-4</c:v>
                </c:pt>
                <c:pt idx="15">
                  <c:v>7.001556597347274E-4</c:v>
                </c:pt>
                <c:pt idx="16">
                  <c:v>8.4018679168167305E-4</c:v>
                </c:pt>
                <c:pt idx="17">
                  <c:v>9.8021792362861979E-4</c:v>
                </c:pt>
                <c:pt idx="18">
                  <c:v>1.1202490555755639E-3</c:v>
                </c:pt>
                <c:pt idx="19">
                  <c:v>1.2602801875225094E-3</c:v>
                </c:pt>
                <c:pt idx="20">
                  <c:v>1.4003113194694537E-3</c:v>
                </c:pt>
                <c:pt idx="21">
                  <c:v>2.8006226389389092E-3</c:v>
                </c:pt>
                <c:pt idx="22">
                  <c:v>4.2009339584083653E-3</c:v>
                </c:pt>
                <c:pt idx="23">
                  <c:v>5.6012452778778183E-3</c:v>
                </c:pt>
                <c:pt idx="24">
                  <c:v>7.0015565973472714E-3</c:v>
                </c:pt>
                <c:pt idx="25">
                  <c:v>8.4018679168167323E-3</c:v>
                </c:pt>
                <c:pt idx="26">
                  <c:v>9.8021792362861931E-3</c:v>
                </c:pt>
                <c:pt idx="27">
                  <c:v>1.1202490555755631E-2</c:v>
                </c:pt>
                <c:pt idx="28">
                  <c:v>1.2602801875225085E-2</c:v>
                </c:pt>
                <c:pt idx="29">
                  <c:v>1.4003113194694536E-2</c:v>
                </c:pt>
                <c:pt idx="30">
                  <c:v>1.5403424514164011E-2</c:v>
                </c:pt>
                <c:pt idx="31">
                  <c:v>1.6803735833633465E-2</c:v>
                </c:pt>
                <c:pt idx="32">
                  <c:v>1.8204047153102899E-2</c:v>
                </c:pt>
                <c:pt idx="33">
                  <c:v>1.9604358472572369E-2</c:v>
                </c:pt>
                <c:pt idx="34">
                  <c:v>2.1004669792041797E-2</c:v>
                </c:pt>
                <c:pt idx="35">
                  <c:v>2.2404981111511259E-2</c:v>
                </c:pt>
                <c:pt idx="36">
                  <c:v>2.3805292430980732E-2</c:v>
                </c:pt>
                <c:pt idx="37">
                  <c:v>2.5205603750450199E-2</c:v>
                </c:pt>
                <c:pt idx="38">
                  <c:v>2.6605915069919692E-2</c:v>
                </c:pt>
                <c:pt idx="39">
                  <c:v>2.8006226389389072E-2</c:v>
                </c:pt>
                <c:pt idx="40">
                  <c:v>2.9406537708858552E-2</c:v>
                </c:pt>
                <c:pt idx="41">
                  <c:v>3.0806849028328021E-2</c:v>
                </c:pt>
                <c:pt idx="42">
                  <c:v>3.2207160347797435E-2</c:v>
                </c:pt>
                <c:pt idx="43">
                  <c:v>3.3607471667266894E-2</c:v>
                </c:pt>
                <c:pt idx="44">
                  <c:v>3.5007782986736374E-2</c:v>
                </c:pt>
                <c:pt idx="45">
                  <c:v>3.6408094306205792E-2</c:v>
                </c:pt>
                <c:pt idx="46">
                  <c:v>3.78084056256753E-2</c:v>
                </c:pt>
                <c:pt idx="47">
                  <c:v>3.920871694514471E-2</c:v>
                </c:pt>
                <c:pt idx="48">
                  <c:v>4.0609028264614093E-2</c:v>
                </c:pt>
                <c:pt idx="49">
                  <c:v>4.2009339584083621E-2</c:v>
                </c:pt>
                <c:pt idx="50">
                  <c:v>4.3409650903553074E-2</c:v>
                </c:pt>
                <c:pt idx="51">
                  <c:v>4.4809962223022519E-2</c:v>
                </c:pt>
                <c:pt idx="52">
                  <c:v>4.6210273542491971E-2</c:v>
                </c:pt>
                <c:pt idx="53">
                  <c:v>4.7610584861961465E-2</c:v>
                </c:pt>
                <c:pt idx="54">
                  <c:v>4.9010896181430924E-2</c:v>
                </c:pt>
                <c:pt idx="55">
                  <c:v>5.041120750090039E-2</c:v>
                </c:pt>
                <c:pt idx="56">
                  <c:v>5.1811518820369787E-2</c:v>
                </c:pt>
                <c:pt idx="57">
                  <c:v>5.3211830139839288E-2</c:v>
                </c:pt>
                <c:pt idx="58">
                  <c:v>5.4612141459308775E-2</c:v>
                </c:pt>
                <c:pt idx="59">
                  <c:v>5.6012452778778143E-2</c:v>
                </c:pt>
                <c:pt idx="60">
                  <c:v>5.7412764098247714E-2</c:v>
                </c:pt>
                <c:pt idx="61">
                  <c:v>5.8813075417717103E-2</c:v>
                </c:pt>
                <c:pt idx="62">
                  <c:v>6.0213386737186514E-2</c:v>
                </c:pt>
                <c:pt idx="63">
                  <c:v>6.1613698056655994E-2</c:v>
                </c:pt>
                <c:pt idx="64">
                  <c:v>6.3014009376125404E-2</c:v>
                </c:pt>
                <c:pt idx="65">
                  <c:v>6.4414320695594871E-2</c:v>
                </c:pt>
                <c:pt idx="66">
                  <c:v>6.5814632015064392E-2</c:v>
                </c:pt>
                <c:pt idx="67">
                  <c:v>6.721494333453383E-2</c:v>
                </c:pt>
                <c:pt idx="68">
                  <c:v>6.8615254654003296E-2</c:v>
                </c:pt>
                <c:pt idx="69">
                  <c:v>7.0015565973472679E-2</c:v>
                </c:pt>
                <c:pt idx="70">
                  <c:v>7.1415877292942131E-2</c:v>
                </c:pt>
                <c:pt idx="71">
                  <c:v>7.2816188612411653E-2</c:v>
                </c:pt>
                <c:pt idx="72">
                  <c:v>7.4216499931881175E-2</c:v>
                </c:pt>
                <c:pt idx="73">
                  <c:v>7.5616811251350502E-2</c:v>
                </c:pt>
                <c:pt idx="74">
                  <c:v>7.7017122570819954E-2</c:v>
                </c:pt>
                <c:pt idx="75">
                  <c:v>7.841743389028949E-2</c:v>
                </c:pt>
                <c:pt idx="76">
                  <c:v>7.9817745209758872E-2</c:v>
                </c:pt>
                <c:pt idx="77">
                  <c:v>8.1218056529228311E-2</c:v>
                </c:pt>
                <c:pt idx="78">
                  <c:v>8.2618367848697763E-2</c:v>
                </c:pt>
                <c:pt idx="79">
                  <c:v>8.4018679168167243E-2</c:v>
                </c:pt>
                <c:pt idx="80">
                  <c:v>8.5418990487636667E-2</c:v>
                </c:pt>
                <c:pt idx="81">
                  <c:v>8.6819301807106133E-2</c:v>
                </c:pt>
                <c:pt idx="82">
                  <c:v>8.821961312657553E-2</c:v>
                </c:pt>
                <c:pt idx="83">
                  <c:v>8.9619924446045038E-2</c:v>
                </c:pt>
                <c:pt idx="84">
                  <c:v>9.1020235765514504E-2</c:v>
                </c:pt>
                <c:pt idx="85">
                  <c:v>9.2420547084983942E-2</c:v>
                </c:pt>
                <c:pt idx="86">
                  <c:v>9.3820858404453575E-2</c:v>
                </c:pt>
                <c:pt idx="87">
                  <c:v>9.522116972392293E-2</c:v>
                </c:pt>
                <c:pt idx="88">
                  <c:v>9.6621481043392368E-2</c:v>
                </c:pt>
                <c:pt idx="89">
                  <c:v>9.8021792362861904E-2</c:v>
                </c:pt>
                <c:pt idx="90">
                  <c:v>9.9422103682331189E-2</c:v>
                </c:pt>
                <c:pt idx="91">
                  <c:v>0.10082241500180067</c:v>
                </c:pt>
                <c:pt idx="92">
                  <c:v>0.10222272632127029</c:v>
                </c:pt>
                <c:pt idx="93">
                  <c:v>0.10362303764073964</c:v>
                </c:pt>
                <c:pt idx="94">
                  <c:v>0.10502334896020922</c:v>
                </c:pt>
                <c:pt idx="95">
                  <c:v>0.1064236602796786</c:v>
                </c:pt>
                <c:pt idx="96">
                  <c:v>0.10782397159914793</c:v>
                </c:pt>
                <c:pt idx="97">
                  <c:v>0.10922428291861763</c:v>
                </c:pt>
                <c:pt idx="98">
                  <c:v>0.11062459423808693</c:v>
                </c:pt>
                <c:pt idx="99">
                  <c:v>0.11202490555755629</c:v>
                </c:pt>
                <c:pt idx="100">
                  <c:v>0.11342521687702575</c:v>
                </c:pt>
                <c:pt idx="101">
                  <c:v>0.11482552819649521</c:v>
                </c:pt>
                <c:pt idx="102">
                  <c:v>0.11622583951596466</c:v>
                </c:pt>
                <c:pt idx="103">
                  <c:v>0.11762615083543423</c:v>
                </c:pt>
                <c:pt idx="104">
                  <c:v>0.11902646215490356</c:v>
                </c:pt>
                <c:pt idx="105">
                  <c:v>0.12042677347437314</c:v>
                </c:pt>
                <c:pt idx="106">
                  <c:v>0.12182708479384247</c:v>
                </c:pt>
                <c:pt idx="107">
                  <c:v>0.12322739611331192</c:v>
                </c:pt>
                <c:pt idx="108">
                  <c:v>0.12462770743278151</c:v>
                </c:pt>
                <c:pt idx="109">
                  <c:v>0.12602801875225081</c:v>
                </c:pt>
                <c:pt idx="110">
                  <c:v>0.12742833007172052</c:v>
                </c:pt>
                <c:pt idx="111">
                  <c:v>0.12882864139118969</c:v>
                </c:pt>
                <c:pt idx="112">
                  <c:v>0.13022895271065918</c:v>
                </c:pt>
                <c:pt idx="113">
                  <c:v>0.1316292640301287</c:v>
                </c:pt>
                <c:pt idx="114">
                  <c:v>0.13302957534959797</c:v>
                </c:pt>
                <c:pt idx="115">
                  <c:v>0.13442988666906769</c:v>
                </c:pt>
                <c:pt idx="116">
                  <c:v>0.13583019798853702</c:v>
                </c:pt>
                <c:pt idx="117">
                  <c:v>0.13723050930800637</c:v>
                </c:pt>
                <c:pt idx="118">
                  <c:v>0.13863082062747592</c:v>
                </c:pt>
                <c:pt idx="119">
                  <c:v>0.14003113194694541</c:v>
                </c:pt>
                <c:pt idx="120">
                  <c:v>0.14143144326641502</c:v>
                </c:pt>
                <c:pt idx="121">
                  <c:v>0.14283175458588426</c:v>
                </c:pt>
                <c:pt idx="122">
                  <c:v>0.14423206590535373</c:v>
                </c:pt>
                <c:pt idx="123">
                  <c:v>0.1456323772248232</c:v>
                </c:pt>
                <c:pt idx="124">
                  <c:v>0.14703268854429288</c:v>
                </c:pt>
                <c:pt idx="125">
                  <c:v>0.14843299986376232</c:v>
                </c:pt>
                <c:pt idx="126">
                  <c:v>0.14983331118323176</c:v>
                </c:pt>
                <c:pt idx="127">
                  <c:v>0.15123362250270114</c:v>
                </c:pt>
                <c:pt idx="128">
                  <c:v>0.15263393382217069</c:v>
                </c:pt>
                <c:pt idx="129">
                  <c:v>0.15403424514164007</c:v>
                </c:pt>
                <c:pt idx="130">
                  <c:v>0.15543455646110951</c:v>
                </c:pt>
                <c:pt idx="131">
                  <c:v>0.15683486778057881</c:v>
                </c:pt>
                <c:pt idx="132">
                  <c:v>0.15823517910004839</c:v>
                </c:pt>
                <c:pt idx="133">
                  <c:v>0.15963549041951774</c:v>
                </c:pt>
                <c:pt idx="134">
                  <c:v>0.16103580173898718</c:v>
                </c:pt>
                <c:pt idx="135">
                  <c:v>0.1624361130584567</c:v>
                </c:pt>
                <c:pt idx="136">
                  <c:v>0.16383642437792628</c:v>
                </c:pt>
                <c:pt idx="137">
                  <c:v>0.1652367356973958</c:v>
                </c:pt>
                <c:pt idx="138">
                  <c:v>0.16663704701686499</c:v>
                </c:pt>
                <c:pt idx="139">
                  <c:v>0.16803735833633457</c:v>
                </c:pt>
                <c:pt idx="140">
                  <c:v>0.1694376696558039</c:v>
                </c:pt>
                <c:pt idx="141">
                  <c:v>0.17083798097527347</c:v>
                </c:pt>
                <c:pt idx="142">
                  <c:v>0.17223829229474291</c:v>
                </c:pt>
                <c:pt idx="143">
                  <c:v>0.17363860361421227</c:v>
                </c:pt>
                <c:pt idx="144">
                  <c:v>0.17503891493368168</c:v>
                </c:pt>
                <c:pt idx="145">
                  <c:v>0.1764392262531512</c:v>
                </c:pt>
                <c:pt idx="146">
                  <c:v>0.17783953757262091</c:v>
                </c:pt>
                <c:pt idx="147">
                  <c:v>0.17923984889209046</c:v>
                </c:pt>
                <c:pt idx="148">
                  <c:v>0.18064016021155938</c:v>
                </c:pt>
                <c:pt idx="149">
                  <c:v>0.18204047153102929</c:v>
                </c:pt>
                <c:pt idx="150">
                  <c:v>0.18344078285049886</c:v>
                </c:pt>
                <c:pt idx="151">
                  <c:v>0.18484109416996813</c:v>
                </c:pt>
                <c:pt idx="152">
                  <c:v>0.18624140548943768</c:v>
                </c:pt>
                <c:pt idx="153">
                  <c:v>0.18764171680890679</c:v>
                </c:pt>
                <c:pt idx="154">
                  <c:v>0.18904202812837642</c:v>
                </c:pt>
                <c:pt idx="155">
                  <c:v>0.19044233944784597</c:v>
                </c:pt>
                <c:pt idx="156">
                  <c:v>0.19184265076731521</c:v>
                </c:pt>
                <c:pt idx="157">
                  <c:v>0.19324296208678471</c:v>
                </c:pt>
                <c:pt idx="158">
                  <c:v>0.19464327340625406</c:v>
                </c:pt>
                <c:pt idx="159">
                  <c:v>0.19604358472572364</c:v>
                </c:pt>
                <c:pt idx="160">
                  <c:v>0.19744389604519325</c:v>
                </c:pt>
                <c:pt idx="161">
                  <c:v>0.19884420736466241</c:v>
                </c:pt>
                <c:pt idx="162">
                  <c:v>0.2002445186841319</c:v>
                </c:pt>
                <c:pt idx="163">
                  <c:v>0.20164483000360134</c:v>
                </c:pt>
                <c:pt idx="164">
                  <c:v>0.20304514132307092</c:v>
                </c:pt>
                <c:pt idx="165">
                  <c:v>0.20444545264254047</c:v>
                </c:pt>
                <c:pt idx="166">
                  <c:v>0.20584576396200971</c:v>
                </c:pt>
                <c:pt idx="167">
                  <c:v>0.20724607528147931</c:v>
                </c:pt>
                <c:pt idx="168">
                  <c:v>0.20864638660094875</c:v>
                </c:pt>
                <c:pt idx="169">
                  <c:v>0.21004669792041819</c:v>
                </c:pt>
                <c:pt idx="170">
                  <c:v>0.21144700923988749</c:v>
                </c:pt>
                <c:pt idx="171">
                  <c:v>0.21284732055935712</c:v>
                </c:pt>
                <c:pt idx="172">
                  <c:v>0.2142476318788267</c:v>
                </c:pt>
                <c:pt idx="173">
                  <c:v>0.21564794319829614</c:v>
                </c:pt>
                <c:pt idx="174">
                  <c:v>0.21704825451776572</c:v>
                </c:pt>
                <c:pt idx="175">
                  <c:v>0.21844856583723507</c:v>
                </c:pt>
                <c:pt idx="176">
                  <c:v>0.21984887715670437</c:v>
                </c:pt>
                <c:pt idx="177">
                  <c:v>0.22124918847617397</c:v>
                </c:pt>
                <c:pt idx="178">
                  <c:v>0.22264949979564327</c:v>
                </c:pt>
                <c:pt idx="179">
                  <c:v>0.22404981111511271</c:v>
                </c:pt>
                <c:pt idx="180">
                  <c:v>0.2254501224345819</c:v>
                </c:pt>
                <c:pt idx="181">
                  <c:v>0.22685043375405151</c:v>
                </c:pt>
                <c:pt idx="182">
                  <c:v>0.22825074507352092</c:v>
                </c:pt>
                <c:pt idx="183">
                  <c:v>0.22965105639299041</c:v>
                </c:pt>
                <c:pt idx="184">
                  <c:v>0.2310513677124599</c:v>
                </c:pt>
                <c:pt idx="185">
                  <c:v>0.23245167903192931</c:v>
                </c:pt>
                <c:pt idx="186">
                  <c:v>0.23385199035139889</c:v>
                </c:pt>
                <c:pt idx="187">
                  <c:v>0.23525230167086836</c:v>
                </c:pt>
                <c:pt idx="188">
                  <c:v>0.23665261299033766</c:v>
                </c:pt>
                <c:pt idx="189">
                  <c:v>0.23805292430980712</c:v>
                </c:pt>
                <c:pt idx="190">
                  <c:v>0.23945323562927678</c:v>
                </c:pt>
                <c:pt idx="191">
                  <c:v>0.24085354694874586</c:v>
                </c:pt>
                <c:pt idx="192">
                  <c:v>0.24225385826821547</c:v>
                </c:pt>
                <c:pt idx="193">
                  <c:v>0.24365416958768493</c:v>
                </c:pt>
                <c:pt idx="194">
                  <c:v>0.24505448090715454</c:v>
                </c:pt>
                <c:pt idx="195">
                  <c:v>0.24645479222662398</c:v>
                </c:pt>
                <c:pt idx="196">
                  <c:v>0.24785510354609352</c:v>
                </c:pt>
                <c:pt idx="197">
                  <c:v>0.24925541486556296</c:v>
                </c:pt>
                <c:pt idx="198">
                  <c:v>0.2506557261850319</c:v>
                </c:pt>
                <c:pt idx="199">
                  <c:v>0.25205603750450162</c:v>
                </c:pt>
              </c:numCache>
            </c:numRef>
          </c:xVal>
          <c:yVal>
            <c:numRef>
              <c:f>SNR!$S$10:$S$209</c:f>
              <c:numCache>
                <c:formatCode>General</c:formatCode>
                <c:ptCount val="200"/>
                <c:pt idx="0">
                  <c:v>0</c:v>
                </c:pt>
                <c:pt idx="1">
                  <c:v>1.6922075646448379E-2</c:v>
                </c:pt>
                <c:pt idx="2">
                  <c:v>0.16913072147196226</c:v>
                </c:pt>
                <c:pt idx="3">
                  <c:v>0.33806170189140716</c:v>
                </c:pt>
                <c:pt idx="4">
                  <c:v>0.50679347138801023</c:v>
                </c:pt>
                <c:pt idx="5">
                  <c:v>0.67532655800944663</c:v>
                </c:pt>
                <c:pt idx="6">
                  <c:v>0.8436614877321077</c:v>
                </c:pt>
                <c:pt idx="7">
                  <c:v>1.0117987844717542</c:v>
                </c:pt>
                <c:pt idx="8">
                  <c:v>1.1797389700940988</c:v>
                </c:pt>
                <c:pt idx="9">
                  <c:v>1.3474825644253252</c:v>
                </c:pt>
                <c:pt idx="10">
                  <c:v>1.515030085262528</c:v>
                </c:pt>
                <c:pt idx="11">
                  <c:v>1.6823820483841201</c:v>
                </c:pt>
                <c:pt idx="12">
                  <c:v>3.3452580535867016</c:v>
                </c:pt>
                <c:pt idx="13">
                  <c:v>4.9891310437217991</c:v>
                </c:pt>
                <c:pt idx="14">
                  <c:v>6.6144850464248854</c:v>
                </c:pt>
                <c:pt idx="15">
                  <c:v>8.2217860202712956</c:v>
                </c:pt>
                <c:pt idx="16">
                  <c:v>9.811482730462604</c:v>
                </c:pt>
                <c:pt idx="17">
                  <c:v>11.384007572700424</c:v>
                </c:pt>
                <c:pt idx="18">
                  <c:v>12.939777348851017</c:v>
                </c:pt>
                <c:pt idx="19">
                  <c:v>14.479193997717186</c:v>
                </c:pt>
                <c:pt idx="20">
                  <c:v>16.00264528397274</c:v>
                </c:pt>
                <c:pt idx="21">
                  <c:v>30.435436410107254</c:v>
                </c:pt>
                <c:pt idx="22">
                  <c:v>43.614027630035928</c:v>
                </c:pt>
                <c:pt idx="23">
                  <c:v>55.767734046154111</c:v>
                </c:pt>
                <c:pt idx="24">
                  <c:v>67.068183693466153</c:v>
                </c:pt>
                <c:pt idx="25">
                  <c:v>77.647058823529278</c:v>
                </c:pt>
                <c:pt idx="26">
                  <c:v>87.607539094240437</c:v>
                </c:pt>
                <c:pt idx="27">
                  <c:v>97.031940969915013</c:v>
                </c:pt>
                <c:pt idx="28" formatCode="0.00E+00">
                  <c:v>105.98697005929347</c:v>
                </c:pt>
                <c:pt idx="29">
                  <c:v>114.52742538497787</c:v>
                </c:pt>
                <c:pt idx="30">
                  <c:v>122.69887062834131</c:v>
                </c:pt>
                <c:pt idx="31">
                  <c:v>130.53959857861526</c:v>
                </c:pt>
                <c:pt idx="32">
                  <c:v>138.08210118138661</c:v>
                </c:pt>
                <c:pt idx="33">
                  <c:v>145.35418688036683</c:v>
                </c:pt>
                <c:pt idx="34">
                  <c:v>152.37984185807144</c:v>
                </c:pt>
                <c:pt idx="35">
                  <c:v>159.17990233943937</c:v>
                </c:pt>
                <c:pt idx="36">
                  <c:v>165.77258548454788</c:v>
                </c:pt>
                <c:pt idx="37">
                  <c:v>172.17391304347811</c:v>
                </c:pt>
                <c:pt idx="38">
                  <c:v>178.39805270650172</c:v>
                </c:pt>
                <c:pt idx="39">
                  <c:v>184.45759558614012</c:v>
                </c:pt>
                <c:pt idx="40">
                  <c:v>190.36378363240598</c:v>
                </c:pt>
                <c:pt idx="41">
                  <c:v>196.12669743049221</c:v>
                </c:pt>
                <c:pt idx="42">
                  <c:v>201.75541237571181</c:v>
                </c:pt>
                <c:pt idx="43">
                  <c:v>207.2581294024192</c:v>
                </c:pt>
                <c:pt idx="44">
                  <c:v>212.64228508244122</c:v>
                </c:pt>
                <c:pt idx="45">
                  <c:v>217.91464487920535</c:v>
                </c:pt>
                <c:pt idx="46">
                  <c:v>223.08138255803806</c:v>
                </c:pt>
                <c:pt idx="47">
                  <c:v>228.14814814814815</c:v>
                </c:pt>
                <c:pt idx="48">
                  <c:v>233.12012638215657</c:v>
                </c:pt>
                <c:pt idx="49">
                  <c:v>238.00208717162437</c:v>
                </c:pt>
                <c:pt idx="50">
                  <c:v>242.79842938753671</c:v>
                </c:pt>
                <c:pt idx="51">
                  <c:v>247.51321898498981</c:v>
                </c:pt>
                <c:pt idx="52">
                  <c:v>252.15022232792941</c:v>
                </c:pt>
                <c:pt idx="53">
                  <c:v>256.71293542241267</c:v>
                </c:pt>
                <c:pt idx="54">
                  <c:v>261.20460964781205</c:v>
                </c:pt>
                <c:pt idx="55">
                  <c:v>265.62827447859246</c:v>
                </c:pt>
                <c:pt idx="56">
                  <c:v>269.98675761031029</c:v>
                </c:pt>
                <c:pt idx="57">
                  <c:v>274.28270283856079</c:v>
                </c:pt>
                <c:pt idx="58">
                  <c:v>278.51858598615269</c:v>
                </c:pt>
                <c:pt idx="59">
                  <c:v>282.69672912942372</c:v>
                </c:pt>
                <c:pt idx="60">
                  <c:v>286.81931333775088</c:v>
                </c:pt>
                <c:pt idx="61">
                  <c:v>290.88839010949806</c:v>
                </c:pt>
                <c:pt idx="62">
                  <c:v>294.90589166178398</c:v>
                </c:pt>
                <c:pt idx="63">
                  <c:v>298.87364020970853</c:v>
                </c:pt>
                <c:pt idx="64">
                  <c:v>302.79335635227409</c:v>
                </c:pt>
                <c:pt idx="65">
                  <c:v>306.66666666666703</c:v>
                </c:pt>
                <c:pt idx="66">
                  <c:v>310.49511059925163</c:v>
                </c:pt>
                <c:pt idx="67">
                  <c:v>314.28014673038916</c:v>
                </c:pt>
                <c:pt idx="68">
                  <c:v>318.02315848040337</c:v>
                </c:pt>
                <c:pt idx="69">
                  <c:v>321.72545931576792</c:v>
                </c:pt>
                <c:pt idx="70">
                  <c:v>325.38829750738068</c:v>
                </c:pt>
                <c:pt idx="71">
                  <c:v>329.01286048662507</c:v>
                </c:pt>
                <c:pt idx="72">
                  <c:v>332.60027883953086</c:v>
                </c:pt>
                <c:pt idx="73">
                  <c:v>336.15162997472987</c:v>
                </c:pt>
                <c:pt idx="74">
                  <c:v>339.66794149682931</c:v>
                </c:pt>
                <c:pt idx="75">
                  <c:v>343.15019431329728</c:v>
                </c:pt>
                <c:pt idx="76">
                  <c:v>346.59932549988429</c:v>
                </c:pt>
                <c:pt idx="77">
                  <c:v>350.01623094688046</c:v>
                </c:pt>
                <c:pt idx="78">
                  <c:v>353.40176780614723</c:v>
                </c:pt>
                <c:pt idx="79">
                  <c:v>356.75675675675666</c:v>
                </c:pt>
                <c:pt idx="80">
                  <c:v>360.08198410525597</c:v>
                </c:pt>
                <c:pt idx="81">
                  <c:v>363.37820373490985</c:v>
                </c:pt>
                <c:pt idx="82">
                  <c:v>366.6461389168652</c:v>
                </c:pt>
                <c:pt idx="83">
                  <c:v>369.8864839948846</c:v>
                </c:pt>
                <c:pt idx="84">
                  <c:v>373.09990595416764</c:v>
                </c:pt>
                <c:pt idx="85">
                  <c:v>376.28704588376826</c:v>
                </c:pt>
                <c:pt idx="86">
                  <c:v>379.44852034120726</c:v>
                </c:pt>
                <c:pt idx="87">
                  <c:v>382.58492262709831</c:v>
                </c:pt>
                <c:pt idx="88">
                  <c:v>385.6968239768421</c:v>
                </c:pt>
                <c:pt idx="89">
                  <c:v>388.78477467585844</c:v>
                </c:pt>
                <c:pt idx="90">
                  <c:v>391.84930510418877</c:v>
                </c:pt>
                <c:pt idx="91">
                  <c:v>394.8909267158287</c:v>
                </c:pt>
                <c:pt idx="92">
                  <c:v>397.91013295764901</c:v>
                </c:pt>
                <c:pt idx="93">
                  <c:v>400.90740013237172</c:v>
                </c:pt>
                <c:pt idx="94">
                  <c:v>403.88318820965333</c:v>
                </c:pt>
                <c:pt idx="95">
                  <c:v>406.83794158903186</c:v>
                </c:pt>
                <c:pt idx="96">
                  <c:v>409.77208981812635</c:v>
                </c:pt>
                <c:pt idx="97">
                  <c:v>412.68604826925059</c:v>
                </c:pt>
                <c:pt idx="98">
                  <c:v>415.58021877730624</c:v>
                </c:pt>
                <c:pt idx="99">
                  <c:v>418.45499024161694</c:v>
                </c:pt>
                <c:pt idx="100">
                  <c:v>421.31073919414047</c:v>
                </c:pt>
                <c:pt idx="101">
                  <c:v>424.14783033630437</c:v>
                </c:pt>
                <c:pt idx="102">
                  <c:v>426.96661704654394</c:v>
                </c:pt>
                <c:pt idx="103">
                  <c:v>429.76744186046545</c:v>
                </c:pt>
                <c:pt idx="104">
                  <c:v>432.55063692537539</c:v>
                </c:pt>
                <c:pt idx="105">
                  <c:v>435.31652443085846</c:v>
                </c:pt>
                <c:pt idx="106">
                  <c:v>438.06541701687729</c:v>
                </c:pt>
                <c:pt idx="107">
                  <c:v>440.79761816082566</c:v>
                </c:pt>
                <c:pt idx="108">
                  <c:v>443.51342254482483</c:v>
                </c:pt>
                <c:pt idx="109">
                  <c:v>446.21311640447794</c:v>
                </c:pt>
                <c:pt idx="110">
                  <c:v>448.89697786020548</c:v>
                </c:pt>
                <c:pt idx="111">
                  <c:v>451.56527723219813</c:v>
                </c:pt>
                <c:pt idx="112">
                  <c:v>454.21827733996952</c:v>
                </c:pt>
                <c:pt idx="113">
                  <c:v>456.85623378740809</c:v>
                </c:pt>
                <c:pt idx="114">
                  <c:v>459.47939523416704</c:v>
                </c:pt>
                <c:pt idx="115">
                  <c:v>462.08800365418529</c:v>
                </c:pt>
                <c:pt idx="116">
                  <c:v>464.68229458206832</c:v>
                </c:pt>
                <c:pt idx="117">
                  <c:v>467.26249734801149</c:v>
                </c:pt>
                <c:pt idx="118">
                  <c:v>469.82883530191509</c:v>
                </c:pt>
                <c:pt idx="119">
                  <c:v>472.38152602727547</c:v>
                </c:pt>
                <c:pt idx="120">
                  <c:v>474.92078154542639</c:v>
                </c:pt>
                <c:pt idx="121">
                  <c:v>477.44680851063828</c:v>
                </c:pt>
                <c:pt idx="122">
                  <c:v>479.95980839658637</c:v>
                </c:pt>
                <c:pt idx="123">
                  <c:v>482.45997767462904</c:v>
                </c:pt>
                <c:pt idx="124">
                  <c:v>484.94750798433887</c:v>
                </c:pt>
                <c:pt idx="125">
                  <c:v>487.42258629668919</c:v>
                </c:pt>
                <c:pt idx="126">
                  <c:v>489.88539507027679</c:v>
                </c:pt>
                <c:pt idx="127">
                  <c:v>492.33611240093433</c:v>
                </c:pt>
                <c:pt idx="128">
                  <c:v>494.77491216507821</c:v>
                </c:pt>
                <c:pt idx="129">
                  <c:v>497.20196415709324</c:v>
                </c:pt>
                <c:pt idx="130">
                  <c:v>499.61743422107224</c:v>
                </c:pt>
                <c:pt idx="131">
                  <c:v>502.02148437716858</c:v>
                </c:pt>
                <c:pt idx="132">
                  <c:v>504.41427294284199</c:v>
                </c:pt>
                <c:pt idx="133">
                  <c:v>506.79595464924165</c:v>
                </c:pt>
                <c:pt idx="134">
                  <c:v>509.16668075295672</c:v>
                </c:pt>
                <c:pt idx="135">
                  <c:v>511.52659914336539</c:v>
                </c:pt>
                <c:pt idx="136">
                  <c:v>513.87585444578281</c:v>
                </c:pt>
                <c:pt idx="137">
                  <c:v>516.21458812061246</c:v>
                </c:pt>
                <c:pt idx="138">
                  <c:v>518.54293855867979</c:v>
                </c:pt>
                <c:pt idx="139">
                  <c:v>520.86104117293598</c:v>
                </c:pt>
                <c:pt idx="140">
                  <c:v>523.16902848669235</c:v>
                </c:pt>
                <c:pt idx="141">
                  <c:v>525.46703021853284</c:v>
                </c:pt>
                <c:pt idx="142">
                  <c:v>527.75517336408257</c:v>
                </c:pt>
                <c:pt idx="143">
                  <c:v>530.0335822747428</c:v>
                </c:pt>
                <c:pt idx="144">
                  <c:v>532.3023787335494</c:v>
                </c:pt>
                <c:pt idx="145">
                  <c:v>534.56168202827348</c:v>
                </c:pt>
                <c:pt idx="146">
                  <c:v>536.81160902187742</c:v>
                </c:pt>
                <c:pt idx="147">
                  <c:v>539.05227422045948</c:v>
                </c:pt>
                <c:pt idx="148">
                  <c:v>541.28378983878201</c:v>
                </c:pt>
                <c:pt idx="149">
                  <c:v>543.50626586347914</c:v>
                </c:pt>
                <c:pt idx="150">
                  <c:v>545.71981011408252</c:v>
                </c:pt>
                <c:pt idx="151">
                  <c:v>547.92452830188677</c:v>
                </c:pt>
                <c:pt idx="152">
                  <c:v>550.12052408682439</c:v>
                </c:pt>
                <c:pt idx="153">
                  <c:v>552.30789913237288</c:v>
                </c:pt>
                <c:pt idx="154">
                  <c:v>554.48675315860555</c:v>
                </c:pt>
                <c:pt idx="155">
                  <c:v>556.65718399345099</c:v>
                </c:pt>
                <c:pt idx="156">
                  <c:v>558.819287622243</c:v>
                </c:pt>
                <c:pt idx="157">
                  <c:v>560.97315823561462</c:v>
                </c:pt>
                <c:pt idx="158">
                  <c:v>563.1188882758197</c:v>
                </c:pt>
                <c:pt idx="159">
                  <c:v>565.2565684815329</c:v>
                </c:pt>
                <c:pt idx="160">
                  <c:v>567.38628793120449</c:v>
                </c:pt>
                <c:pt idx="161">
                  <c:v>569.50813408498948</c:v>
                </c:pt>
                <c:pt idx="162">
                  <c:v>571.6221928253583</c:v>
                </c:pt>
                <c:pt idx="163">
                  <c:v>573.72854849640339</c:v>
                </c:pt>
                <c:pt idx="164">
                  <c:v>575.82728394189496</c:v>
                </c:pt>
                <c:pt idx="165">
                  <c:v>577.91848054215552</c:v>
                </c:pt>
                <c:pt idx="166">
                  <c:v>580.00221824977029</c:v>
                </c:pt>
                <c:pt idx="167">
                  <c:v>582.07857562420543</c:v>
                </c:pt>
                <c:pt idx="168">
                  <c:v>584.1476298653389</c:v>
                </c:pt>
                <c:pt idx="169">
                  <c:v>586.20945684599531</c:v>
                </c:pt>
                <c:pt idx="170">
                  <c:v>588.26413114345621</c:v>
                </c:pt>
                <c:pt idx="171">
                  <c:v>590.31172607005317</c:v>
                </c:pt>
                <c:pt idx="172">
                  <c:v>592.35231370282133</c:v>
                </c:pt>
                <c:pt idx="173">
                  <c:v>594.38596491228066</c:v>
                </c:pt>
                <c:pt idx="174">
                  <c:v>596.41274939035509</c:v>
                </c:pt>
                <c:pt idx="175">
                  <c:v>598.43273567748236</c:v>
                </c:pt>
                <c:pt idx="176">
                  <c:v>600.44599118891892</c:v>
                </c:pt>
                <c:pt idx="177">
                  <c:v>602.4525822402976</c:v>
                </c:pt>
                <c:pt idx="178">
                  <c:v>604.45257407242218</c:v>
                </c:pt>
                <c:pt idx="179">
                  <c:v>606.44603087537791</c:v>
                </c:pt>
                <c:pt idx="180">
                  <c:v>608.43301581193646</c:v>
                </c:pt>
                <c:pt idx="181">
                  <c:v>610.41359104030755</c:v>
                </c:pt>
                <c:pt idx="182">
                  <c:v>612.38781773623839</c:v>
                </c:pt>
                <c:pt idx="183">
                  <c:v>614.35575611451247</c:v>
                </c:pt>
                <c:pt idx="184">
                  <c:v>616.31746544983298</c:v>
                </c:pt>
                <c:pt idx="185">
                  <c:v>618.27300409713882</c:v>
                </c:pt>
                <c:pt idx="186">
                  <c:v>620.2224295113532</c:v>
                </c:pt>
                <c:pt idx="187">
                  <c:v>622.16579826661155</c:v>
                </c:pt>
                <c:pt idx="188">
                  <c:v>624.10316607493792</c:v>
                </c:pt>
                <c:pt idx="189">
                  <c:v>626.03458780444862</c:v>
                </c:pt>
                <c:pt idx="190">
                  <c:v>627.96011749704132</c:v>
                </c:pt>
                <c:pt idx="191">
                  <c:v>629.8798083856276</c:v>
                </c:pt>
                <c:pt idx="192">
                  <c:v>631.79371291090001</c:v>
                </c:pt>
                <c:pt idx="193">
                  <c:v>633.70188273766212</c:v>
                </c:pt>
                <c:pt idx="194">
                  <c:v>635.60436877072857</c:v>
                </c:pt>
                <c:pt idx="195">
                  <c:v>637.5012211704103</c:v>
                </c:pt>
                <c:pt idx="196">
                  <c:v>639.39248936759759</c:v>
                </c:pt>
                <c:pt idx="197">
                  <c:v>641.27822207844793</c:v>
                </c:pt>
                <c:pt idx="198">
                  <c:v>643.15846731871272</c:v>
                </c:pt>
                <c:pt idx="199">
                  <c:v>645.03327241768682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SNR!$J$2</c:f>
              <c:strCache>
                <c:ptCount val="1"/>
                <c:pt idx="0">
                  <c:v>Red Edge</c:v>
                </c:pt>
              </c:strCache>
            </c:strRef>
          </c:tx>
          <c:spPr>
            <a:ln w="25400">
              <a:solidFill>
                <a:schemeClr val="accent6">
                  <a:lumMod val="50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SNR!$J$10:$J$209</c:f>
              <c:numCache>
                <c:formatCode>General</c:formatCode>
                <c:ptCount val="200"/>
                <c:pt idx="0">
                  <c:v>0</c:v>
                </c:pt>
                <c:pt idx="1">
                  <c:v>1.2192365798828874E-6</c:v>
                </c:pt>
                <c:pt idx="2">
                  <c:v>1.2192365798828878E-5</c:v>
                </c:pt>
                <c:pt idx="3">
                  <c:v>2.4384731597657742E-5</c:v>
                </c:pt>
                <c:pt idx="4">
                  <c:v>3.6577097396486627E-5</c:v>
                </c:pt>
                <c:pt idx="5">
                  <c:v>4.8769463195315518E-5</c:v>
                </c:pt>
                <c:pt idx="6">
                  <c:v>6.0961828994144403E-5</c:v>
                </c:pt>
                <c:pt idx="7">
                  <c:v>7.3154194792973226E-5</c:v>
                </c:pt>
                <c:pt idx="8">
                  <c:v>8.5346560591802273E-5</c:v>
                </c:pt>
                <c:pt idx="9">
                  <c:v>9.7538926390631131E-5</c:v>
                </c:pt>
                <c:pt idx="10">
                  <c:v>1.0973129218946006E-4</c:v>
                </c:pt>
                <c:pt idx="11">
                  <c:v>1.2192365798828872E-4</c:v>
                </c:pt>
                <c:pt idx="12">
                  <c:v>2.4384731597657742E-4</c:v>
                </c:pt>
                <c:pt idx="13">
                  <c:v>3.6577097396486619E-4</c:v>
                </c:pt>
                <c:pt idx="14">
                  <c:v>4.8769463195315511E-4</c:v>
                </c:pt>
                <c:pt idx="15">
                  <c:v>6.0961828994144361E-4</c:v>
                </c:pt>
                <c:pt idx="16">
                  <c:v>7.3154194792973172E-4</c:v>
                </c:pt>
                <c:pt idx="17">
                  <c:v>8.5346560591802233E-4</c:v>
                </c:pt>
                <c:pt idx="18">
                  <c:v>9.7538926390631109E-4</c:v>
                </c:pt>
                <c:pt idx="19">
                  <c:v>1.0973129218946E-3</c:v>
                </c:pt>
                <c:pt idx="20">
                  <c:v>1.2192365798828861E-3</c:v>
                </c:pt>
                <c:pt idx="21">
                  <c:v>2.4384731597657731E-3</c:v>
                </c:pt>
                <c:pt idx="22">
                  <c:v>3.6577097396486612E-3</c:v>
                </c:pt>
                <c:pt idx="23">
                  <c:v>4.8769463195315497E-3</c:v>
                </c:pt>
                <c:pt idx="24">
                  <c:v>6.0961828994144304E-3</c:v>
                </c:pt>
                <c:pt idx="25">
                  <c:v>7.3154194792973181E-3</c:v>
                </c:pt>
                <c:pt idx="26">
                  <c:v>8.5346560591802231E-3</c:v>
                </c:pt>
                <c:pt idx="27">
                  <c:v>9.7538926390631064E-3</c:v>
                </c:pt>
                <c:pt idx="28">
                  <c:v>1.0973129218945997E-2</c:v>
                </c:pt>
                <c:pt idx="29">
                  <c:v>1.2192365798828861E-2</c:v>
                </c:pt>
                <c:pt idx="30">
                  <c:v>1.3411602378711748E-2</c:v>
                </c:pt>
                <c:pt idx="31">
                  <c:v>1.4630838958594636E-2</c:v>
                </c:pt>
                <c:pt idx="32">
                  <c:v>1.5850075538477539E-2</c:v>
                </c:pt>
                <c:pt idx="33">
                  <c:v>1.7069312118360408E-2</c:v>
                </c:pt>
                <c:pt idx="34">
                  <c:v>1.8288548698243309E-2</c:v>
                </c:pt>
                <c:pt idx="35">
                  <c:v>1.9507785278126202E-2</c:v>
                </c:pt>
                <c:pt idx="36">
                  <c:v>2.0727021858009068E-2</c:v>
                </c:pt>
                <c:pt idx="37">
                  <c:v>2.1946258437891952E-2</c:v>
                </c:pt>
                <c:pt idx="38">
                  <c:v>2.3165495017774842E-2</c:v>
                </c:pt>
                <c:pt idx="39">
                  <c:v>2.4384731597657722E-2</c:v>
                </c:pt>
                <c:pt idx="40">
                  <c:v>2.5603968177540643E-2</c:v>
                </c:pt>
                <c:pt idx="41">
                  <c:v>2.6823204757423544E-2</c:v>
                </c:pt>
                <c:pt idx="42">
                  <c:v>2.8042441337306379E-2</c:v>
                </c:pt>
                <c:pt idx="43">
                  <c:v>2.9261677917189293E-2</c:v>
                </c:pt>
                <c:pt idx="44">
                  <c:v>3.0480914497072201E-2</c:v>
                </c:pt>
                <c:pt idx="45">
                  <c:v>3.1700151076955042E-2</c:v>
                </c:pt>
                <c:pt idx="46">
                  <c:v>3.2919387656837946E-2</c:v>
                </c:pt>
                <c:pt idx="47">
                  <c:v>3.4138624236720788E-2</c:v>
                </c:pt>
                <c:pt idx="48">
                  <c:v>3.5357860816603741E-2</c:v>
                </c:pt>
                <c:pt idx="49">
                  <c:v>3.6577097396486589E-2</c:v>
                </c:pt>
                <c:pt idx="50">
                  <c:v>3.7796333976369507E-2</c:v>
                </c:pt>
                <c:pt idx="51">
                  <c:v>3.9015570556252356E-2</c:v>
                </c:pt>
                <c:pt idx="52">
                  <c:v>4.0234807136135295E-2</c:v>
                </c:pt>
                <c:pt idx="53">
                  <c:v>4.1454043716018095E-2</c:v>
                </c:pt>
                <c:pt idx="54">
                  <c:v>4.2673280295901013E-2</c:v>
                </c:pt>
                <c:pt idx="55">
                  <c:v>4.3892516875783924E-2</c:v>
                </c:pt>
                <c:pt idx="56">
                  <c:v>4.5111753455666793E-2</c:v>
                </c:pt>
                <c:pt idx="57">
                  <c:v>4.6330990035549753E-2</c:v>
                </c:pt>
                <c:pt idx="58">
                  <c:v>4.7550226615432574E-2</c:v>
                </c:pt>
                <c:pt idx="59">
                  <c:v>4.8769463195315485E-2</c:v>
                </c:pt>
                <c:pt idx="60">
                  <c:v>4.9988699775198334E-2</c:v>
                </c:pt>
                <c:pt idx="61">
                  <c:v>5.1207936355081286E-2</c:v>
                </c:pt>
                <c:pt idx="62">
                  <c:v>5.2427172934964107E-2</c:v>
                </c:pt>
                <c:pt idx="63">
                  <c:v>5.364640951484699E-2</c:v>
                </c:pt>
                <c:pt idx="64">
                  <c:v>5.4865646094729902E-2</c:v>
                </c:pt>
                <c:pt idx="65">
                  <c:v>5.6084882674612757E-2</c:v>
                </c:pt>
                <c:pt idx="66">
                  <c:v>5.7304119254495717E-2</c:v>
                </c:pt>
                <c:pt idx="67">
                  <c:v>5.8523355834378551E-2</c:v>
                </c:pt>
                <c:pt idx="68">
                  <c:v>5.9742592414261469E-2</c:v>
                </c:pt>
                <c:pt idx="69">
                  <c:v>6.0961828994144311E-2</c:v>
                </c:pt>
                <c:pt idx="70">
                  <c:v>6.2181065574027167E-2</c:v>
                </c:pt>
                <c:pt idx="71">
                  <c:v>6.3400302153910099E-2</c:v>
                </c:pt>
                <c:pt idx="72">
                  <c:v>6.4619538733792961E-2</c:v>
                </c:pt>
                <c:pt idx="73">
                  <c:v>6.5838775313675851E-2</c:v>
                </c:pt>
                <c:pt idx="74">
                  <c:v>6.7058011893558811E-2</c:v>
                </c:pt>
                <c:pt idx="75">
                  <c:v>6.8277248473441632E-2</c:v>
                </c:pt>
                <c:pt idx="76">
                  <c:v>6.9496485053324633E-2</c:v>
                </c:pt>
                <c:pt idx="77">
                  <c:v>7.0715721633207468E-2</c:v>
                </c:pt>
                <c:pt idx="78">
                  <c:v>7.1934958213090289E-2</c:v>
                </c:pt>
                <c:pt idx="79">
                  <c:v>7.3154194792973165E-2</c:v>
                </c:pt>
                <c:pt idx="80">
                  <c:v>7.4373431372856139E-2</c:v>
                </c:pt>
                <c:pt idx="81">
                  <c:v>7.5592667952739098E-2</c:v>
                </c:pt>
                <c:pt idx="82">
                  <c:v>7.6811904532621905E-2</c:v>
                </c:pt>
                <c:pt idx="83">
                  <c:v>7.8031141112504712E-2</c:v>
                </c:pt>
                <c:pt idx="84">
                  <c:v>7.9250377692387602E-2</c:v>
                </c:pt>
                <c:pt idx="85">
                  <c:v>8.0469614272270493E-2</c:v>
                </c:pt>
                <c:pt idx="86">
                  <c:v>8.1688850852153397E-2</c:v>
                </c:pt>
                <c:pt idx="87">
                  <c:v>8.2908087432036259E-2</c:v>
                </c:pt>
                <c:pt idx="88">
                  <c:v>8.4127324011919247E-2</c:v>
                </c:pt>
                <c:pt idx="89">
                  <c:v>8.5346560591802192E-2</c:v>
                </c:pt>
                <c:pt idx="90">
                  <c:v>8.6565797171685055E-2</c:v>
                </c:pt>
                <c:pt idx="91">
                  <c:v>8.7785033751567806E-2</c:v>
                </c:pt>
                <c:pt idx="92">
                  <c:v>8.9004270331450808E-2</c:v>
                </c:pt>
                <c:pt idx="93">
                  <c:v>9.0223506911333587E-2</c:v>
                </c:pt>
                <c:pt idx="94">
                  <c:v>9.1442743491216463E-2</c:v>
                </c:pt>
                <c:pt idx="95">
                  <c:v>9.2661980071099506E-2</c:v>
                </c:pt>
                <c:pt idx="96">
                  <c:v>9.388121665098223E-2</c:v>
                </c:pt>
                <c:pt idx="97">
                  <c:v>9.5100453230865148E-2</c:v>
                </c:pt>
                <c:pt idx="98">
                  <c:v>9.6319689810747885E-2</c:v>
                </c:pt>
                <c:pt idx="99">
                  <c:v>9.7538926390631039E-2</c:v>
                </c:pt>
                <c:pt idx="100">
                  <c:v>9.8758162970513971E-2</c:v>
                </c:pt>
                <c:pt idx="101">
                  <c:v>9.9977399550396792E-2</c:v>
                </c:pt>
                <c:pt idx="102">
                  <c:v>0.1011966361302797</c:v>
                </c:pt>
                <c:pt idx="103">
                  <c:v>0.10241587271016246</c:v>
                </c:pt>
                <c:pt idx="104">
                  <c:v>0.10363510929004539</c:v>
                </c:pt>
                <c:pt idx="105">
                  <c:v>0.10485434586992814</c:v>
                </c:pt>
                <c:pt idx="106">
                  <c:v>0.10607358244981119</c:v>
                </c:pt>
                <c:pt idx="107">
                  <c:v>0.10729281902969399</c:v>
                </c:pt>
                <c:pt idx="108">
                  <c:v>0.10851205560957687</c:v>
                </c:pt>
                <c:pt idx="109">
                  <c:v>0.10973129218945989</c:v>
                </c:pt>
                <c:pt idx="110">
                  <c:v>0.11095052876934255</c:v>
                </c:pt>
                <c:pt idx="111">
                  <c:v>0.11216976534922553</c:v>
                </c:pt>
                <c:pt idx="112">
                  <c:v>0.11338900192910838</c:v>
                </c:pt>
                <c:pt idx="113">
                  <c:v>0.11460823850899132</c:v>
                </c:pt>
                <c:pt idx="114">
                  <c:v>0.1158274750888742</c:v>
                </c:pt>
                <c:pt idx="115">
                  <c:v>0.11704671166875709</c:v>
                </c:pt>
                <c:pt idx="116">
                  <c:v>0.11826594824864015</c:v>
                </c:pt>
                <c:pt idx="117">
                  <c:v>0.11948518482852291</c:v>
                </c:pt>
                <c:pt idx="118">
                  <c:v>0.12070442140840583</c:v>
                </c:pt>
                <c:pt idx="119">
                  <c:v>0.12192365798828879</c:v>
                </c:pt>
                <c:pt idx="120">
                  <c:v>0.12314289456817158</c:v>
                </c:pt>
                <c:pt idx="121">
                  <c:v>0.12436213114805446</c:v>
                </c:pt>
                <c:pt idx="122">
                  <c:v>0.12558136772793729</c:v>
                </c:pt>
                <c:pt idx="123">
                  <c:v>0.1268006043078202</c:v>
                </c:pt>
                <c:pt idx="124">
                  <c:v>0.12801984088770327</c:v>
                </c:pt>
                <c:pt idx="125">
                  <c:v>0.12923907746758592</c:v>
                </c:pt>
                <c:pt idx="126">
                  <c:v>0.13045831404746908</c:v>
                </c:pt>
                <c:pt idx="127">
                  <c:v>0.13167755062735167</c:v>
                </c:pt>
                <c:pt idx="128">
                  <c:v>0.13289678720723475</c:v>
                </c:pt>
                <c:pt idx="129">
                  <c:v>0.13411602378711748</c:v>
                </c:pt>
                <c:pt idx="130">
                  <c:v>0.13533526036700044</c:v>
                </c:pt>
                <c:pt idx="131">
                  <c:v>0.13655449694688326</c:v>
                </c:pt>
                <c:pt idx="132">
                  <c:v>0.13777373352676631</c:v>
                </c:pt>
                <c:pt idx="133">
                  <c:v>0.13899297010664904</c:v>
                </c:pt>
                <c:pt idx="134">
                  <c:v>0.14021220668653206</c:v>
                </c:pt>
                <c:pt idx="135">
                  <c:v>0.14143144326641499</c:v>
                </c:pt>
                <c:pt idx="136">
                  <c:v>0.1426506798462977</c:v>
                </c:pt>
                <c:pt idx="137">
                  <c:v>0.14386991642618072</c:v>
                </c:pt>
                <c:pt idx="138">
                  <c:v>0.14508915300606362</c:v>
                </c:pt>
                <c:pt idx="139">
                  <c:v>0.14630838958594658</c:v>
                </c:pt>
                <c:pt idx="140">
                  <c:v>0.14752762616582923</c:v>
                </c:pt>
                <c:pt idx="141">
                  <c:v>0.14874686274571228</c:v>
                </c:pt>
                <c:pt idx="142">
                  <c:v>0.14996609932559518</c:v>
                </c:pt>
                <c:pt idx="143">
                  <c:v>0.15118533590547803</c:v>
                </c:pt>
                <c:pt idx="144">
                  <c:v>0.15240457248536099</c:v>
                </c:pt>
                <c:pt idx="145">
                  <c:v>0.1536238090652437</c:v>
                </c:pt>
                <c:pt idx="146">
                  <c:v>0.15484304564512677</c:v>
                </c:pt>
                <c:pt idx="147">
                  <c:v>0.15606228222500956</c:v>
                </c:pt>
                <c:pt idx="148">
                  <c:v>0.15728151880489241</c:v>
                </c:pt>
                <c:pt idx="149">
                  <c:v>0.1585007553847752</c:v>
                </c:pt>
                <c:pt idx="150">
                  <c:v>0.15971999196465825</c:v>
                </c:pt>
                <c:pt idx="151">
                  <c:v>0.16093922854454099</c:v>
                </c:pt>
                <c:pt idx="152">
                  <c:v>0.162158465124424</c:v>
                </c:pt>
                <c:pt idx="153">
                  <c:v>0.16337770170430677</c:v>
                </c:pt>
                <c:pt idx="154">
                  <c:v>0.16459693828418964</c:v>
                </c:pt>
                <c:pt idx="155">
                  <c:v>0.16581617486407269</c:v>
                </c:pt>
                <c:pt idx="156">
                  <c:v>0.16703541144395542</c:v>
                </c:pt>
                <c:pt idx="157">
                  <c:v>0.1682546480238383</c:v>
                </c:pt>
                <c:pt idx="158">
                  <c:v>0.1694738846037212</c:v>
                </c:pt>
                <c:pt idx="159">
                  <c:v>0.17069312118360405</c:v>
                </c:pt>
                <c:pt idx="160">
                  <c:v>0.17191235776348712</c:v>
                </c:pt>
                <c:pt idx="161">
                  <c:v>0.17313159434336983</c:v>
                </c:pt>
                <c:pt idx="162">
                  <c:v>0.17435083092325268</c:v>
                </c:pt>
                <c:pt idx="163">
                  <c:v>0.17557006750313561</c:v>
                </c:pt>
                <c:pt idx="164">
                  <c:v>0.17678930408301849</c:v>
                </c:pt>
                <c:pt idx="165">
                  <c:v>0.17800854066290153</c:v>
                </c:pt>
                <c:pt idx="166">
                  <c:v>0.17922777724278427</c:v>
                </c:pt>
                <c:pt idx="167">
                  <c:v>0.18044701382266751</c:v>
                </c:pt>
                <c:pt idx="168">
                  <c:v>0.18166625040255019</c:v>
                </c:pt>
                <c:pt idx="169">
                  <c:v>0.18288548698243323</c:v>
                </c:pt>
                <c:pt idx="170">
                  <c:v>0.18410472356231591</c:v>
                </c:pt>
                <c:pt idx="171">
                  <c:v>0.18532396014219887</c:v>
                </c:pt>
                <c:pt idx="172">
                  <c:v>0.18654319672208192</c:v>
                </c:pt>
                <c:pt idx="173">
                  <c:v>0.18776243330196485</c:v>
                </c:pt>
                <c:pt idx="174">
                  <c:v>0.1889816698818475</c:v>
                </c:pt>
                <c:pt idx="175">
                  <c:v>0.19020090646173041</c:v>
                </c:pt>
                <c:pt idx="176">
                  <c:v>0.19142014304161314</c:v>
                </c:pt>
                <c:pt idx="177">
                  <c:v>0.19263937962149616</c:v>
                </c:pt>
                <c:pt idx="178">
                  <c:v>0.19385861620137887</c:v>
                </c:pt>
                <c:pt idx="179">
                  <c:v>0.19507785278126191</c:v>
                </c:pt>
                <c:pt idx="180">
                  <c:v>0.19629708936114487</c:v>
                </c:pt>
                <c:pt idx="181">
                  <c:v>0.19751632594102772</c:v>
                </c:pt>
                <c:pt idx="182">
                  <c:v>0.19873556252091046</c:v>
                </c:pt>
                <c:pt idx="183">
                  <c:v>0.19995479910079347</c:v>
                </c:pt>
                <c:pt idx="184">
                  <c:v>0.20117403568067618</c:v>
                </c:pt>
                <c:pt idx="185">
                  <c:v>0.20239327226055912</c:v>
                </c:pt>
                <c:pt idx="186">
                  <c:v>0.20361250884044199</c:v>
                </c:pt>
                <c:pt idx="187">
                  <c:v>0.20483174542032503</c:v>
                </c:pt>
                <c:pt idx="188">
                  <c:v>0.20605098200020791</c:v>
                </c:pt>
                <c:pt idx="189">
                  <c:v>0.20727021858009084</c:v>
                </c:pt>
                <c:pt idx="190">
                  <c:v>0.20848945515997383</c:v>
                </c:pt>
                <c:pt idx="191">
                  <c:v>0.20970869173985643</c:v>
                </c:pt>
                <c:pt idx="192">
                  <c:v>0.21092792831973933</c:v>
                </c:pt>
                <c:pt idx="193">
                  <c:v>0.21214716489962238</c:v>
                </c:pt>
                <c:pt idx="194">
                  <c:v>0.21336640147950528</c:v>
                </c:pt>
                <c:pt idx="195">
                  <c:v>0.21458563805938796</c:v>
                </c:pt>
                <c:pt idx="196">
                  <c:v>0.21580487463927084</c:v>
                </c:pt>
                <c:pt idx="197">
                  <c:v>0.21702411121915369</c:v>
                </c:pt>
                <c:pt idx="198">
                  <c:v>0.21824334779903695</c:v>
                </c:pt>
                <c:pt idx="199">
                  <c:v>0.21946258437891966</c:v>
                </c:pt>
              </c:numCache>
            </c:numRef>
          </c:xVal>
          <c:yVal>
            <c:numRef>
              <c:f>SNR!$T$10:$T$209</c:f>
              <c:numCache>
                <c:formatCode>General</c:formatCode>
                <c:ptCount val="200"/>
                <c:pt idx="0">
                  <c:v>0</c:v>
                </c:pt>
                <c:pt idx="1">
                  <c:v>1.6779857631122674E-2</c:v>
                </c:pt>
                <c:pt idx="2">
                  <c:v>0.1677118652490632</c:v>
                </c:pt>
                <c:pt idx="3">
                  <c:v>0.33523135421254985</c:v>
                </c:pt>
                <c:pt idx="4">
                  <c:v>0.5025589628245295</c:v>
                </c:pt>
                <c:pt idx="5">
                  <c:v>0.66969518512718595</c:v>
                </c:pt>
                <c:pt idx="6">
                  <c:v>0.83664051328027456</c:v>
                </c:pt>
                <c:pt idx="7">
                  <c:v>1.0033954375705278</c:v>
                </c:pt>
                <c:pt idx="8">
                  <c:v>1.1699604464210083</c:v>
                </c:pt>
                <c:pt idx="9">
                  <c:v>1.3363360264003821</c:v>
                </c:pt>
                <c:pt idx="10">
                  <c:v>1.5025226622321557</c:v>
                </c:pt>
                <c:pt idx="11">
                  <c:v>1.6685208368038638</c:v>
                </c:pt>
                <c:pt idx="12">
                  <c:v>3.3182421538323927</c:v>
                </c:pt>
                <c:pt idx="13">
                  <c:v>4.9496352329517324</c:v>
                </c:pt>
                <c:pt idx="14">
                  <c:v>6.5631540458670532</c:v>
                </c:pt>
                <c:pt idx="15">
                  <c:v>8.1592360795210315</c:v>
                </c:pt>
                <c:pt idx="16">
                  <c:v>9.7383031134373894</c:v>
                </c:pt>
                <c:pt idx="17">
                  <c:v>11.300761952299117</c:v>
                </c:pt>
                <c:pt idx="18">
                  <c:v>12.847005116791669</c:v>
                </c:pt>
                <c:pt idx="19">
                  <c:v>14.37741149550812</c:v>
                </c:pt>
                <c:pt idx="20">
                  <c:v>15.892346960496956</c:v>
                </c:pt>
                <c:pt idx="21">
                  <c:v>30.263061878316922</c:v>
                </c:pt>
                <c:pt idx="22">
                  <c:v>43.411399893222921</c:v>
                </c:pt>
                <c:pt idx="23">
                  <c:v>55.556412557129931</c:v>
                </c:pt>
                <c:pt idx="24">
                  <c:v>66.863066975104317</c:v>
                </c:pt>
                <c:pt idx="25">
                  <c:v>77.458591565910297</c:v>
                </c:pt>
                <c:pt idx="26">
                  <c:v>87.443113104626974</c:v>
                </c:pt>
                <c:pt idx="27">
                  <c:v>96.896811512749736</c:v>
                </c:pt>
                <c:pt idx="28">
                  <c:v>105.88487080951127</c:v>
                </c:pt>
                <c:pt idx="29">
                  <c:v>114.46099037115327</c:v>
                </c:pt>
                <c:pt idx="30">
                  <c:v>122.66992937702481</c:v>
                </c:pt>
                <c:pt idx="31">
                  <c:v>130.54938607149344</c:v>
                </c:pt>
                <c:pt idx="32">
                  <c:v>138.13140943747069</c:v>
                </c:pt>
                <c:pt idx="33">
                  <c:v>145.44347582662255</c:v>
                </c:pt>
                <c:pt idx="34">
                  <c:v>152.5093213575949</c:v>
                </c:pt>
                <c:pt idx="35">
                  <c:v>159.34959349593495</c:v>
                </c:pt>
                <c:pt idx="36">
                  <c:v>165.98236686648204</c:v>
                </c:pt>
                <c:pt idx="37">
                  <c:v>172.42355580815982</c:v>
                </c:pt>
                <c:pt idx="38">
                  <c:v>178.68724746881207</c:v>
                </c:pt>
                <c:pt idx="39">
                  <c:v>184.78597308976398</c:v>
                </c:pt>
                <c:pt idx="40">
                  <c:v>190.73093072879831</c:v>
                </c:pt>
                <c:pt idx="41">
                  <c:v>196.53216947780109</c:v>
                </c:pt>
                <c:pt idx="42">
                  <c:v>202.19874288720055</c:v>
                </c:pt>
                <c:pt idx="43">
                  <c:v>207.73883756842474</c:v>
                </c:pt>
                <c:pt idx="44">
                  <c:v>213.15988163904677</c:v>
                </c:pt>
                <c:pt idx="45">
                  <c:v>218.46863668503647</c:v>
                </c:pt>
                <c:pt idx="46">
                  <c:v>223.67127615709236</c:v>
                </c:pt>
                <c:pt idx="47">
                  <c:v>228.77345253370103</c:v>
                </c:pt>
                <c:pt idx="48">
                  <c:v>233.78035512907405</c:v>
                </c:pt>
                <c:pt idx="49">
                  <c:v>238.69676006799745</c:v>
                </c:pt>
                <c:pt idx="50">
                  <c:v>243.52707366854605</c:v>
                </c:pt>
                <c:pt idx="51">
                  <c:v>248.27537025025856</c:v>
                </c:pt>
                <c:pt idx="52">
                  <c:v>252.9454252067793</c:v>
                </c:pt>
                <c:pt idx="53">
                  <c:v>257.54074403828815</c:v>
                </c:pt>
                <c:pt idx="54">
                  <c:v>262.0645879227863</c:v>
                </c:pt>
                <c:pt idx="55">
                  <c:v>266.51999631072908</c:v>
                </c:pt>
                <c:pt idx="56">
                  <c:v>270.90980695016805</c:v>
                </c:pt>
                <c:pt idx="57">
                  <c:v>275.23667368601593</c:v>
                </c:pt>
                <c:pt idx="58">
                  <c:v>279.50308232457672</c:v>
                </c:pt>
                <c:pt idx="59">
                  <c:v>283.71136481098864</c:v>
                </c:pt>
                <c:pt idx="60">
                  <c:v>287.86371193098125</c:v>
                </c:pt>
                <c:pt idx="61">
                  <c:v>291.96218471805395</c:v>
                </c:pt>
                <c:pt idx="62">
                  <c:v>296.00872472174757</c:v>
                </c:pt>
                <c:pt idx="63">
                  <c:v>300.00516327124222</c:v>
                </c:pt>
                <c:pt idx="64">
                  <c:v>303.95322985039667</c:v>
                </c:pt>
                <c:pt idx="65">
                  <c:v>307.85455968495233</c:v>
                </c:pt>
                <c:pt idx="66">
                  <c:v>311.71070062954374</c:v>
                </c:pt>
                <c:pt idx="67">
                  <c:v>315.52311943096561</c:v>
                </c:pt>
                <c:pt idx="68">
                  <c:v>319.29320743456469</c:v>
                </c:pt>
                <c:pt idx="69">
                  <c:v>323.02228579238965</c:v>
                </c:pt>
                <c:pt idx="70">
                  <c:v>326.71161022465844</c:v>
                </c:pt>
                <c:pt idx="71">
                  <c:v>330.36237537994185</c:v>
                </c:pt>
                <c:pt idx="72">
                  <c:v>333.97571883418129</c:v>
                </c:pt>
                <c:pt idx="73">
                  <c:v>337.55272476403672</c:v>
                </c:pt>
                <c:pt idx="74">
                  <c:v>341.09442732603588</c:v>
                </c:pt>
                <c:pt idx="75">
                  <c:v>344.6018137695213</c:v>
                </c:pt>
                <c:pt idx="76">
                  <c:v>348.07582730829398</c:v>
                </c:pt>
                <c:pt idx="77">
                  <c:v>351.51736977319365</c:v>
                </c:pt>
                <c:pt idx="78">
                  <c:v>354.92730406547486</c:v>
                </c:pt>
                <c:pt idx="79">
                  <c:v>358.30645642878522</c:v>
                </c:pt>
                <c:pt idx="80">
                  <c:v>361.65561855568689</c:v>
                </c:pt>
                <c:pt idx="81">
                  <c:v>364.97554954307685</c:v>
                </c:pt>
                <c:pt idx="82">
                  <c:v>368.26697770940763</c:v>
                </c:pt>
                <c:pt idx="83">
                  <c:v>371.53060228533445</c:v>
                </c:pt>
                <c:pt idx="84">
                  <c:v>374.7670949883032</c:v>
                </c:pt>
                <c:pt idx="85">
                  <c:v>377.97710149057008</c:v>
                </c:pt>
                <c:pt idx="86">
                  <c:v>381.16124278925281</c:v>
                </c:pt>
                <c:pt idx="87">
                  <c:v>384.32011648620613</c:v>
                </c:pt>
                <c:pt idx="88">
                  <c:v>387.4542979848153</c:v>
                </c:pt>
                <c:pt idx="89">
                  <c:v>390.56434161012402</c:v>
                </c:pt>
                <c:pt idx="90">
                  <c:v>393.65078165817891</c:v>
                </c:pt>
                <c:pt idx="91">
                  <c:v>396.71413337991754</c:v>
                </c:pt>
                <c:pt idx="92">
                  <c:v>399.75489390448178</c:v>
                </c:pt>
                <c:pt idx="93">
                  <c:v>402.77354310641289</c:v>
                </c:pt>
                <c:pt idx="94">
                  <c:v>405.77054442080157</c:v>
                </c:pt>
                <c:pt idx="95">
                  <c:v>408.74634561012874</c:v>
                </c:pt>
                <c:pt idx="96">
                  <c:v>411.70137948621806</c:v>
                </c:pt>
                <c:pt idx="97">
                  <c:v>414.63606459044775</c:v>
                </c:pt>
                <c:pt idx="98">
                  <c:v>417.55080583509692</c:v>
                </c:pt>
                <c:pt idx="99">
                  <c:v>420.44599510849866</c:v>
                </c:pt>
                <c:pt idx="100">
                  <c:v>423.32201184643554</c:v>
                </c:pt>
                <c:pt idx="101">
                  <c:v>426.17922357202832</c:v>
                </c:pt>
                <c:pt idx="102">
                  <c:v>429.01798640620825</c:v>
                </c:pt>
                <c:pt idx="103">
                  <c:v>431.83864555068391</c:v>
                </c:pt>
                <c:pt idx="104">
                  <c:v>434.64153574518275</c:v>
                </c:pt>
                <c:pt idx="105">
                  <c:v>437.42698170060544</c:v>
                </c:pt>
                <c:pt idx="106">
                  <c:v>440.19529850961726</c:v>
                </c:pt>
                <c:pt idx="107">
                  <c:v>442.94679203608194</c:v>
                </c:pt>
                <c:pt idx="108">
                  <c:v>445.68175928464916</c:v>
                </c:pt>
                <c:pt idx="109">
                  <c:v>448.40048875170368</c:v>
                </c:pt>
                <c:pt idx="110">
                  <c:v>451.10326075880533</c:v>
                </c:pt>
                <c:pt idx="111">
                  <c:v>453.79034776967075</c:v>
                </c:pt>
                <c:pt idx="112">
                  <c:v>456.4620146916684</c:v>
                </c:pt>
                <c:pt idx="113">
                  <c:v>459.11851916273065</c:v>
                </c:pt>
                <c:pt idx="114">
                  <c:v>461.76011182454283</c:v>
                </c:pt>
                <c:pt idx="115">
                  <c:v>464.38703658278024</c:v>
                </c:pt>
                <c:pt idx="116">
                  <c:v>466.99953085514528</c:v>
                </c:pt>
                <c:pt idx="117">
                  <c:v>469.59782580788067</c:v>
                </c:pt>
                <c:pt idx="118">
                  <c:v>472.18214658140801</c:v>
                </c:pt>
                <c:pt idx="119">
                  <c:v>474.75271250569114</c:v>
                </c:pt>
                <c:pt idx="120">
                  <c:v>477.30973730588516</c:v>
                </c:pt>
                <c:pt idx="121">
                  <c:v>479.85342929879806</c:v>
                </c:pt>
                <c:pt idx="122">
                  <c:v>482.38399158065926</c:v>
                </c:pt>
                <c:pt idx="123">
                  <c:v>484.90162220665673</c:v>
                </c:pt>
                <c:pt idx="124">
                  <c:v>487.40651436267581</c:v>
                </c:pt>
                <c:pt idx="125">
                  <c:v>489.89885652965171</c:v>
                </c:pt>
                <c:pt idx="126">
                  <c:v>492.37883264090397</c:v>
                </c:pt>
                <c:pt idx="127">
                  <c:v>494.84662223283726</c:v>
                </c:pt>
                <c:pt idx="128">
                  <c:v>497.30240058931838</c:v>
                </c:pt>
                <c:pt idx="129">
                  <c:v>499.74633888006764</c:v>
                </c:pt>
                <c:pt idx="130">
                  <c:v>502.17860429335963</c:v>
                </c:pt>
                <c:pt idx="131">
                  <c:v>504.59936016330045</c:v>
                </c:pt>
                <c:pt idx="132">
                  <c:v>507.00876609197394</c:v>
                </c:pt>
                <c:pt idx="133">
                  <c:v>509.40697806668339</c:v>
                </c:pt>
                <c:pt idx="134">
                  <c:v>511.79414857253829</c:v>
                </c:pt>
                <c:pt idx="135">
                  <c:v>514.17042670059891</c:v>
                </c:pt>
                <c:pt idx="136">
                  <c:v>516.53595825180389</c:v>
                </c:pt>
                <c:pt idx="137">
                  <c:v>518.89088583686555</c:v>
                </c:pt>
                <c:pt idx="138">
                  <c:v>521.23534897232605</c:v>
                </c:pt>
                <c:pt idx="139">
                  <c:v>523.56948417295348</c:v>
                </c:pt>
                <c:pt idx="140">
                  <c:v>525.8934250406495</c:v>
                </c:pt>
                <c:pt idx="141">
                  <c:v>528.20730235001304</c:v>
                </c:pt>
                <c:pt idx="142">
                  <c:v>530.51124413072739</c:v>
                </c:pt>
                <c:pt idx="143">
                  <c:v>532.80537574691255</c:v>
                </c:pt>
                <c:pt idx="144">
                  <c:v>535.08981997355545</c:v>
                </c:pt>
                <c:pt idx="145">
                  <c:v>537.36469707017943</c:v>
                </c:pt>
                <c:pt idx="146">
                  <c:v>539.63012485185311</c:v>
                </c:pt>
                <c:pt idx="147">
                  <c:v>541.88621875765659</c:v>
                </c:pt>
                <c:pt idx="148">
                  <c:v>544.13309191671681</c:v>
                </c:pt>
                <c:pt idx="149">
                  <c:v>546.37085521192159</c:v>
                </c:pt>
                <c:pt idx="150">
                  <c:v>548.59961734140597</c:v>
                </c:pt>
                <c:pt idx="151">
                  <c:v>550.81948487789805</c:v>
                </c:pt>
                <c:pt idx="152">
                  <c:v>553.03056232602569</c:v>
                </c:pt>
                <c:pt idx="153">
                  <c:v>555.23295217766781</c:v>
                </c:pt>
                <c:pt idx="154">
                  <c:v>557.42675496541449</c:v>
                </c:pt>
                <c:pt idx="155">
                  <c:v>559.6120693142451</c:v>
                </c:pt>
                <c:pt idx="156">
                  <c:v>561.78899199145803</c:v>
                </c:pt>
                <c:pt idx="157">
                  <c:v>563.95761795495002</c:v>
                </c:pt>
                <c:pt idx="158">
                  <c:v>566.11804039991614</c:v>
                </c:pt>
                <c:pt idx="159">
                  <c:v>568.27035080399389</c:v>
                </c:pt>
                <c:pt idx="160">
                  <c:v>570.41463897096583</c:v>
                </c:pt>
                <c:pt idx="161">
                  <c:v>572.55099307303635</c:v>
                </c:pt>
                <c:pt idx="162">
                  <c:v>574.67949969175754</c:v>
                </c:pt>
                <c:pt idx="163">
                  <c:v>576.80024385765023</c:v>
                </c:pt>
                <c:pt idx="164">
                  <c:v>578.91330908857651</c:v>
                </c:pt>
                <c:pt idx="165">
                  <c:v>581.01877742690112</c:v>
                </c:pt>
                <c:pt idx="166">
                  <c:v>583.11672947549539</c:v>
                </c:pt>
                <c:pt idx="167">
                  <c:v>585.2072444326318</c:v>
                </c:pt>
                <c:pt idx="168">
                  <c:v>587.2904001257931</c:v>
                </c:pt>
                <c:pt idx="169">
                  <c:v>589.36627304445562</c:v>
                </c:pt>
                <c:pt idx="170">
                  <c:v>591.43493837187953</c:v>
                </c:pt>
                <c:pt idx="171">
                  <c:v>593.49647001592541</c:v>
                </c:pt>
                <c:pt idx="172">
                  <c:v>595.55094063896661</c:v>
                </c:pt>
                <c:pt idx="173">
                  <c:v>597.59842168689329</c:v>
                </c:pt>
                <c:pt idx="174">
                  <c:v>599.63898341726804</c:v>
                </c:pt>
                <c:pt idx="175">
                  <c:v>601.67269492665241</c:v>
                </c:pt>
                <c:pt idx="176">
                  <c:v>603.69962417712804</c:v>
                </c:pt>
                <c:pt idx="177">
                  <c:v>605.71983802206023</c:v>
                </c:pt>
                <c:pt idx="178">
                  <c:v>607.73340223110222</c:v>
                </c:pt>
                <c:pt idx="179">
                  <c:v>609.74038151449554</c:v>
                </c:pt>
                <c:pt idx="180">
                  <c:v>611.74083954667503</c:v>
                </c:pt>
                <c:pt idx="181">
                  <c:v>613.7348389891954</c:v>
                </c:pt>
                <c:pt idx="182">
                  <c:v>615.72244151302903</c:v>
                </c:pt>
                <c:pt idx="183">
                  <c:v>617.70370782022724</c:v>
                </c:pt>
                <c:pt idx="184">
                  <c:v>619.67869766497859</c:v>
                </c:pt>
                <c:pt idx="185">
                  <c:v>621.6474698740974</c:v>
                </c:pt>
                <c:pt idx="186">
                  <c:v>623.61008236693613</c:v>
                </c:pt>
                <c:pt idx="187">
                  <c:v>625.56659217475544</c:v>
                </c:pt>
                <c:pt idx="188">
                  <c:v>627.51705545958271</c:v>
                </c:pt>
                <c:pt idx="189">
                  <c:v>629.46152753253648</c:v>
                </c:pt>
                <c:pt idx="190">
                  <c:v>631.40006287168376</c:v>
                </c:pt>
                <c:pt idx="191">
                  <c:v>633.33271513940247</c:v>
                </c:pt>
                <c:pt idx="192">
                  <c:v>635.25953719929703</c:v>
                </c:pt>
                <c:pt idx="193">
                  <c:v>637.18058113265556</c:v>
                </c:pt>
                <c:pt idx="194">
                  <c:v>639.09589825448302</c:v>
                </c:pt>
                <c:pt idx="195">
                  <c:v>641.00553912911857</c:v>
                </c:pt>
                <c:pt idx="196">
                  <c:v>642.90955358543749</c:v>
                </c:pt>
                <c:pt idx="197">
                  <c:v>644.80799073167157</c:v>
                </c:pt>
                <c:pt idx="198">
                  <c:v>646.70089896984393</c:v>
                </c:pt>
                <c:pt idx="199">
                  <c:v>648.58832600983555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SNR!$K$2</c:f>
              <c:strCache>
                <c:ptCount val="1"/>
                <c:pt idx="0">
                  <c:v>NIR2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xVal>
            <c:numRef>
              <c:f>SNR!$K$10:$K$209</c:f>
              <c:numCache>
                <c:formatCode>General</c:formatCode>
                <c:ptCount val="200"/>
                <c:pt idx="0">
                  <c:v>0</c:v>
                </c:pt>
                <c:pt idx="1">
                  <c:v>1.1249693557015751E-6</c:v>
                </c:pt>
                <c:pt idx="2">
                  <c:v>1.1249693557015743E-5</c:v>
                </c:pt>
                <c:pt idx="3">
                  <c:v>2.2499387114031534E-5</c:v>
                </c:pt>
                <c:pt idx="4">
                  <c:v>3.374908067104726E-5</c:v>
                </c:pt>
                <c:pt idx="5">
                  <c:v>4.4998774228063068E-5</c:v>
                </c:pt>
                <c:pt idx="6">
                  <c:v>5.6248467785078713E-5</c:v>
                </c:pt>
                <c:pt idx="7">
                  <c:v>6.7498161342094534E-5</c:v>
                </c:pt>
                <c:pt idx="8">
                  <c:v>7.8747854899110308E-5</c:v>
                </c:pt>
                <c:pt idx="9">
                  <c:v>8.9997548456126136E-5</c:v>
                </c:pt>
                <c:pt idx="10">
                  <c:v>1.0124724201314188E-4</c:v>
                </c:pt>
                <c:pt idx="11">
                  <c:v>1.1249693557015741E-4</c:v>
                </c:pt>
                <c:pt idx="12">
                  <c:v>2.2499387114031512E-4</c:v>
                </c:pt>
                <c:pt idx="13">
                  <c:v>3.3749080671047232E-4</c:v>
                </c:pt>
                <c:pt idx="14">
                  <c:v>4.4998774228063024E-4</c:v>
                </c:pt>
                <c:pt idx="15">
                  <c:v>5.6248467785078703E-4</c:v>
                </c:pt>
                <c:pt idx="16">
                  <c:v>6.7498161342094518E-4</c:v>
                </c:pt>
                <c:pt idx="17">
                  <c:v>7.8747854899110278E-4</c:v>
                </c:pt>
                <c:pt idx="18">
                  <c:v>8.9997548456126092E-4</c:v>
                </c:pt>
                <c:pt idx="19">
                  <c:v>1.0124724201314185E-3</c:v>
                </c:pt>
                <c:pt idx="20">
                  <c:v>1.1249693557015741E-3</c:v>
                </c:pt>
                <c:pt idx="21">
                  <c:v>2.2499387114031503E-3</c:v>
                </c:pt>
                <c:pt idx="22">
                  <c:v>3.3749080671047222E-3</c:v>
                </c:pt>
                <c:pt idx="23">
                  <c:v>4.4998774228063006E-3</c:v>
                </c:pt>
                <c:pt idx="24">
                  <c:v>5.6248467785078695E-3</c:v>
                </c:pt>
                <c:pt idx="25">
                  <c:v>6.7498161342094487E-3</c:v>
                </c:pt>
                <c:pt idx="26">
                  <c:v>7.8747854899110271E-3</c:v>
                </c:pt>
                <c:pt idx="27">
                  <c:v>8.9997548456126012E-3</c:v>
                </c:pt>
                <c:pt idx="28">
                  <c:v>1.0124724201314184E-2</c:v>
                </c:pt>
                <c:pt idx="29">
                  <c:v>1.1249693557015741E-2</c:v>
                </c:pt>
                <c:pt idx="30">
                  <c:v>1.2374662912717316E-2</c:v>
                </c:pt>
                <c:pt idx="31">
                  <c:v>1.3499632268418899E-2</c:v>
                </c:pt>
                <c:pt idx="32">
                  <c:v>1.4624601624120465E-2</c:v>
                </c:pt>
                <c:pt idx="33">
                  <c:v>1.5749570979822054E-2</c:v>
                </c:pt>
                <c:pt idx="34">
                  <c:v>1.6874540335523623E-2</c:v>
                </c:pt>
                <c:pt idx="35">
                  <c:v>1.7999509691225202E-2</c:v>
                </c:pt>
                <c:pt idx="36">
                  <c:v>1.9124479046926789E-2</c:v>
                </c:pt>
                <c:pt idx="37">
                  <c:v>2.0249448402628382E-2</c:v>
                </c:pt>
                <c:pt idx="38">
                  <c:v>2.1374417758329958E-2</c:v>
                </c:pt>
                <c:pt idx="39">
                  <c:v>2.2499387114031492E-2</c:v>
                </c:pt>
                <c:pt idx="40">
                  <c:v>2.3624356469733071E-2</c:v>
                </c:pt>
                <c:pt idx="41">
                  <c:v>2.4749325825434657E-2</c:v>
                </c:pt>
                <c:pt idx="42">
                  <c:v>2.5874295181136212E-2</c:v>
                </c:pt>
                <c:pt idx="43">
                  <c:v>2.6999264536837781E-2</c:v>
                </c:pt>
                <c:pt idx="44">
                  <c:v>2.8124233892539343E-2</c:v>
                </c:pt>
                <c:pt idx="45">
                  <c:v>2.9249203248240953E-2</c:v>
                </c:pt>
                <c:pt idx="46">
                  <c:v>3.0374172603942522E-2</c:v>
                </c:pt>
                <c:pt idx="47">
                  <c:v>3.1499141959644109E-2</c:v>
                </c:pt>
                <c:pt idx="48">
                  <c:v>3.262411131534565E-2</c:v>
                </c:pt>
                <c:pt idx="49">
                  <c:v>3.3749080671047225E-2</c:v>
                </c:pt>
                <c:pt idx="50">
                  <c:v>3.4874050026748794E-2</c:v>
                </c:pt>
                <c:pt idx="51">
                  <c:v>3.5999019382450391E-2</c:v>
                </c:pt>
                <c:pt idx="52">
                  <c:v>3.7123988738151946E-2</c:v>
                </c:pt>
                <c:pt idx="53">
                  <c:v>3.8248958093853556E-2</c:v>
                </c:pt>
                <c:pt idx="54">
                  <c:v>3.9373927449555153E-2</c:v>
                </c:pt>
                <c:pt idx="55">
                  <c:v>4.0498896805256736E-2</c:v>
                </c:pt>
                <c:pt idx="56">
                  <c:v>4.1623866160958187E-2</c:v>
                </c:pt>
                <c:pt idx="57">
                  <c:v>4.2748835516659776E-2</c:v>
                </c:pt>
                <c:pt idx="58">
                  <c:v>4.3873804872361394E-2</c:v>
                </c:pt>
                <c:pt idx="59">
                  <c:v>4.4998774228062983E-2</c:v>
                </c:pt>
                <c:pt idx="60">
                  <c:v>4.6123743583764448E-2</c:v>
                </c:pt>
                <c:pt idx="61">
                  <c:v>4.7248712939466107E-2</c:v>
                </c:pt>
                <c:pt idx="62">
                  <c:v>4.837368229516769E-2</c:v>
                </c:pt>
                <c:pt idx="63">
                  <c:v>4.9498651650869342E-2</c:v>
                </c:pt>
                <c:pt idx="64">
                  <c:v>5.062362100657089E-2</c:v>
                </c:pt>
                <c:pt idx="65">
                  <c:v>5.1748590362272376E-2</c:v>
                </c:pt>
                <c:pt idx="66">
                  <c:v>5.2873559717973979E-2</c:v>
                </c:pt>
                <c:pt idx="67">
                  <c:v>5.3998529073675562E-2</c:v>
                </c:pt>
                <c:pt idx="68">
                  <c:v>5.5123498429377138E-2</c:v>
                </c:pt>
                <c:pt idx="69">
                  <c:v>5.6248467785078686E-2</c:v>
                </c:pt>
                <c:pt idx="70">
                  <c:v>5.737343714078038E-2</c:v>
                </c:pt>
                <c:pt idx="71">
                  <c:v>5.8498406496481893E-2</c:v>
                </c:pt>
                <c:pt idx="72">
                  <c:v>5.9623375852183434E-2</c:v>
                </c:pt>
                <c:pt idx="73">
                  <c:v>6.0748345207884948E-2</c:v>
                </c:pt>
                <c:pt idx="74">
                  <c:v>6.1873314563586565E-2</c:v>
                </c:pt>
                <c:pt idx="75">
                  <c:v>6.2998283919288273E-2</c:v>
                </c:pt>
                <c:pt idx="76">
                  <c:v>6.4123253274989717E-2</c:v>
                </c:pt>
                <c:pt idx="77">
                  <c:v>6.5248222630691299E-2</c:v>
                </c:pt>
                <c:pt idx="78">
                  <c:v>6.6373191986392882E-2</c:v>
                </c:pt>
                <c:pt idx="79">
                  <c:v>6.7498161342094493E-2</c:v>
                </c:pt>
                <c:pt idx="80">
                  <c:v>6.8623130697796034E-2</c:v>
                </c:pt>
                <c:pt idx="81">
                  <c:v>6.9748100053497589E-2</c:v>
                </c:pt>
                <c:pt idx="82">
                  <c:v>7.0873069409199171E-2</c:v>
                </c:pt>
                <c:pt idx="83">
                  <c:v>7.199803876490074E-2</c:v>
                </c:pt>
                <c:pt idx="84">
                  <c:v>7.3123008120602323E-2</c:v>
                </c:pt>
                <c:pt idx="85">
                  <c:v>7.4247977476303892E-2</c:v>
                </c:pt>
                <c:pt idx="86">
                  <c:v>7.5372946832005558E-2</c:v>
                </c:pt>
                <c:pt idx="87">
                  <c:v>7.6497916187707113E-2</c:v>
                </c:pt>
                <c:pt idx="88">
                  <c:v>7.7622885543408682E-2</c:v>
                </c:pt>
                <c:pt idx="89">
                  <c:v>7.8747854899110264E-2</c:v>
                </c:pt>
                <c:pt idx="90">
                  <c:v>7.9872824254811903E-2</c:v>
                </c:pt>
                <c:pt idx="91">
                  <c:v>8.0997793610513333E-2</c:v>
                </c:pt>
                <c:pt idx="92">
                  <c:v>8.2122762966214985E-2</c:v>
                </c:pt>
                <c:pt idx="93">
                  <c:v>8.3247732321916498E-2</c:v>
                </c:pt>
                <c:pt idx="94">
                  <c:v>8.4372701677618039E-2</c:v>
                </c:pt>
                <c:pt idx="95">
                  <c:v>8.5497671033319636E-2</c:v>
                </c:pt>
                <c:pt idx="96">
                  <c:v>8.662264038902133E-2</c:v>
                </c:pt>
                <c:pt idx="97">
                  <c:v>8.7747609744722774E-2</c:v>
                </c:pt>
                <c:pt idx="98">
                  <c:v>8.8872579100424454E-2</c:v>
                </c:pt>
                <c:pt idx="99">
                  <c:v>8.9997548456125967E-2</c:v>
                </c:pt>
                <c:pt idx="100">
                  <c:v>9.112251781182748E-2</c:v>
                </c:pt>
                <c:pt idx="101">
                  <c:v>9.2247487167529049E-2</c:v>
                </c:pt>
                <c:pt idx="102">
                  <c:v>9.3372456523230701E-2</c:v>
                </c:pt>
                <c:pt idx="103">
                  <c:v>9.449742587893234E-2</c:v>
                </c:pt>
                <c:pt idx="104">
                  <c:v>9.5622395234633964E-2</c:v>
                </c:pt>
                <c:pt idx="105">
                  <c:v>9.6747364590335477E-2</c:v>
                </c:pt>
                <c:pt idx="106">
                  <c:v>9.7872333946037005E-2</c:v>
                </c:pt>
                <c:pt idx="107">
                  <c:v>9.8997303301738643E-2</c:v>
                </c:pt>
                <c:pt idx="108">
                  <c:v>0.10012227265744016</c:v>
                </c:pt>
                <c:pt idx="109">
                  <c:v>0.10124724201314174</c:v>
                </c:pt>
                <c:pt idx="110">
                  <c:v>0.10237221136884325</c:v>
                </c:pt>
                <c:pt idx="111">
                  <c:v>0.10349718072454482</c:v>
                </c:pt>
                <c:pt idx="112">
                  <c:v>0.10462215008024654</c:v>
                </c:pt>
                <c:pt idx="113">
                  <c:v>0.10574711943594796</c:v>
                </c:pt>
                <c:pt idx="114">
                  <c:v>0.10687208879164961</c:v>
                </c:pt>
                <c:pt idx="115">
                  <c:v>0.10799705814735111</c:v>
                </c:pt>
                <c:pt idx="116">
                  <c:v>0.1091220275030528</c:v>
                </c:pt>
                <c:pt idx="117">
                  <c:v>0.11024699685875428</c:v>
                </c:pt>
                <c:pt idx="118">
                  <c:v>0.11137196621445576</c:v>
                </c:pt>
                <c:pt idx="119">
                  <c:v>0.11249693557015748</c:v>
                </c:pt>
                <c:pt idx="120">
                  <c:v>0.11362190492585909</c:v>
                </c:pt>
                <c:pt idx="121">
                  <c:v>0.11474687428156068</c:v>
                </c:pt>
                <c:pt idx="122">
                  <c:v>0.11587184363726211</c:v>
                </c:pt>
                <c:pt idx="123">
                  <c:v>0.11699681299296368</c:v>
                </c:pt>
                <c:pt idx="124">
                  <c:v>0.11812178234866538</c:v>
                </c:pt>
                <c:pt idx="125">
                  <c:v>0.11924675170436692</c:v>
                </c:pt>
                <c:pt idx="126">
                  <c:v>0.12037172106006849</c:v>
                </c:pt>
                <c:pt idx="127">
                  <c:v>0.12149669041577012</c:v>
                </c:pt>
                <c:pt idx="128">
                  <c:v>0.12262165977147173</c:v>
                </c:pt>
                <c:pt idx="129">
                  <c:v>0.12374662912717321</c:v>
                </c:pt>
                <c:pt idx="130">
                  <c:v>0.12487159848287473</c:v>
                </c:pt>
                <c:pt idx="131">
                  <c:v>0.1259965678385763</c:v>
                </c:pt>
                <c:pt idx="132">
                  <c:v>0.12712153719427788</c:v>
                </c:pt>
                <c:pt idx="133">
                  <c:v>0.12824650654997943</c:v>
                </c:pt>
                <c:pt idx="134">
                  <c:v>0.12937147590568082</c:v>
                </c:pt>
                <c:pt idx="135">
                  <c:v>0.13049644526138282</c:v>
                </c:pt>
                <c:pt idx="136">
                  <c:v>0.13162141461708418</c:v>
                </c:pt>
                <c:pt idx="137">
                  <c:v>0.13274638397278593</c:v>
                </c:pt>
                <c:pt idx="138">
                  <c:v>0.13387135332848732</c:v>
                </c:pt>
                <c:pt idx="139">
                  <c:v>0.1349963226841889</c:v>
                </c:pt>
                <c:pt idx="140">
                  <c:v>0.13612129203989048</c:v>
                </c:pt>
                <c:pt idx="141">
                  <c:v>0.13724626139559229</c:v>
                </c:pt>
                <c:pt idx="142">
                  <c:v>0.13837123075129382</c:v>
                </c:pt>
                <c:pt idx="143">
                  <c:v>0.13949620010699551</c:v>
                </c:pt>
                <c:pt idx="144">
                  <c:v>0.14062116946269676</c:v>
                </c:pt>
                <c:pt idx="145">
                  <c:v>0.14174613881839862</c:v>
                </c:pt>
                <c:pt idx="146">
                  <c:v>0.1428711081740999</c:v>
                </c:pt>
                <c:pt idx="147">
                  <c:v>0.14399607752980162</c:v>
                </c:pt>
                <c:pt idx="148">
                  <c:v>0.14512104688550306</c:v>
                </c:pt>
                <c:pt idx="149">
                  <c:v>0.14624601624120481</c:v>
                </c:pt>
                <c:pt idx="150">
                  <c:v>0.14737098559690637</c:v>
                </c:pt>
                <c:pt idx="151">
                  <c:v>0.14849595495260795</c:v>
                </c:pt>
                <c:pt idx="152">
                  <c:v>0.14962092430830937</c:v>
                </c:pt>
                <c:pt idx="153">
                  <c:v>0.15074589366401109</c:v>
                </c:pt>
                <c:pt idx="154">
                  <c:v>0.15187086301971237</c:v>
                </c:pt>
                <c:pt idx="155">
                  <c:v>0.15299583237541436</c:v>
                </c:pt>
                <c:pt idx="156">
                  <c:v>0.15412080173111564</c:v>
                </c:pt>
                <c:pt idx="157">
                  <c:v>0.15524577108681736</c:v>
                </c:pt>
                <c:pt idx="158">
                  <c:v>0.15637074044251881</c:v>
                </c:pt>
                <c:pt idx="159">
                  <c:v>0.15749570979822067</c:v>
                </c:pt>
                <c:pt idx="160">
                  <c:v>0.15862067915392195</c:v>
                </c:pt>
                <c:pt idx="161">
                  <c:v>0.15974564850962381</c:v>
                </c:pt>
                <c:pt idx="162">
                  <c:v>0.16087061786532511</c:v>
                </c:pt>
                <c:pt idx="163">
                  <c:v>0.16199558722102683</c:v>
                </c:pt>
                <c:pt idx="164">
                  <c:v>0.16312055657672825</c:v>
                </c:pt>
                <c:pt idx="165">
                  <c:v>0.16424552593242991</c:v>
                </c:pt>
                <c:pt idx="166">
                  <c:v>0.16537049528813139</c:v>
                </c:pt>
                <c:pt idx="167">
                  <c:v>0.16649546464383311</c:v>
                </c:pt>
                <c:pt idx="168">
                  <c:v>0.16762043399953455</c:v>
                </c:pt>
                <c:pt idx="169">
                  <c:v>0.16874540335523638</c:v>
                </c:pt>
                <c:pt idx="170">
                  <c:v>0.16987037271093769</c:v>
                </c:pt>
                <c:pt idx="171">
                  <c:v>0.17099534206663952</c:v>
                </c:pt>
                <c:pt idx="172">
                  <c:v>0.17212031142234091</c:v>
                </c:pt>
                <c:pt idx="173">
                  <c:v>0.17324528077804269</c:v>
                </c:pt>
                <c:pt idx="174">
                  <c:v>0.17437025013374388</c:v>
                </c:pt>
                <c:pt idx="175">
                  <c:v>0.17549521948944577</c:v>
                </c:pt>
                <c:pt idx="176">
                  <c:v>0.17662018884514721</c:v>
                </c:pt>
                <c:pt idx="177">
                  <c:v>0.17774515820084871</c:v>
                </c:pt>
                <c:pt idx="178">
                  <c:v>0.1788701275565503</c:v>
                </c:pt>
                <c:pt idx="179">
                  <c:v>0.17999509691225202</c:v>
                </c:pt>
                <c:pt idx="180">
                  <c:v>0.18112006626795338</c:v>
                </c:pt>
                <c:pt idx="181">
                  <c:v>0.18224503562365504</c:v>
                </c:pt>
                <c:pt idx="182">
                  <c:v>0.1833700049793566</c:v>
                </c:pt>
                <c:pt idx="183">
                  <c:v>0.18449497433505821</c:v>
                </c:pt>
                <c:pt idx="184">
                  <c:v>0.18561994369075974</c:v>
                </c:pt>
                <c:pt idx="185">
                  <c:v>0.18674491304646165</c:v>
                </c:pt>
                <c:pt idx="186">
                  <c:v>0.18786988240216324</c:v>
                </c:pt>
                <c:pt idx="187">
                  <c:v>0.18899485175786479</c:v>
                </c:pt>
                <c:pt idx="188">
                  <c:v>0.19011982111356587</c:v>
                </c:pt>
                <c:pt idx="189">
                  <c:v>0.19124479046926779</c:v>
                </c:pt>
                <c:pt idx="190">
                  <c:v>0.19236975982496921</c:v>
                </c:pt>
                <c:pt idx="191">
                  <c:v>0.19349472918067076</c:v>
                </c:pt>
                <c:pt idx="192">
                  <c:v>0.19461969853637251</c:v>
                </c:pt>
                <c:pt idx="193">
                  <c:v>0.19574466789207404</c:v>
                </c:pt>
                <c:pt idx="194">
                  <c:v>0.19686963724777548</c:v>
                </c:pt>
                <c:pt idx="195">
                  <c:v>0.19799460660347706</c:v>
                </c:pt>
                <c:pt idx="196">
                  <c:v>0.19911957595917865</c:v>
                </c:pt>
                <c:pt idx="197">
                  <c:v>0.2002445453148802</c:v>
                </c:pt>
                <c:pt idx="198">
                  <c:v>0.20136951467058167</c:v>
                </c:pt>
                <c:pt idx="199">
                  <c:v>0.20249448402628362</c:v>
                </c:pt>
              </c:numCache>
            </c:numRef>
          </c:xVal>
          <c:yVal>
            <c:numRef>
              <c:f>SNR!$U$10:$U$209</c:f>
              <c:numCache>
                <c:formatCode>General</c:formatCode>
                <c:ptCount val="200"/>
                <c:pt idx="0">
                  <c:v>0</c:v>
                </c:pt>
                <c:pt idx="1">
                  <c:v>1.7317801742822388E-2</c:v>
                </c:pt>
                <c:pt idx="2">
                  <c:v>0.17308460615304561</c:v>
                </c:pt>
                <c:pt idx="3">
                  <c:v>0.34596198584202764</c:v>
                </c:pt>
                <c:pt idx="4">
                  <c:v>0.51863269663114764</c:v>
                </c:pt>
                <c:pt idx="5">
                  <c:v>0.69109729386476793</c:v>
                </c:pt>
                <c:pt idx="6">
                  <c:v>0.86335633067899575</c:v>
                </c:pt>
                <c:pt idx="7">
                  <c:v>1.0354103580131937</c:v>
                </c:pt>
                <c:pt idx="8">
                  <c:v>1.2072599246214251</c:v>
                </c:pt>
                <c:pt idx="9">
                  <c:v>1.3789055770837997</c:v>
                </c:pt>
                <c:pt idx="10">
                  <c:v>1.5503478598177851</c:v>
                </c:pt>
                <c:pt idx="11">
                  <c:v>1.7215873150894121</c:v>
                </c:pt>
                <c:pt idx="12">
                  <c:v>3.422944139733922</c:v>
                </c:pt>
                <c:pt idx="13">
                  <c:v>5.1045991565810818</c:v>
                </c:pt>
                <c:pt idx="14">
                  <c:v>6.7670608149559692</c:v>
                </c:pt>
                <c:pt idx="15">
                  <c:v>8.4108183356692567</c:v>
                </c:pt>
                <c:pt idx="16">
                  <c:v>10.036342654925539</c:v>
                </c:pt>
                <c:pt idx="17">
                  <c:v>11.644087311669384</c:v>
                </c:pt>
                <c:pt idx="18">
                  <c:v>13.234489282352421</c:v>
                </c:pt>
                <c:pt idx="19">
                  <c:v>14.807969766784012</c:v>
                </c:pt>
                <c:pt idx="20">
                  <c:v>16.364934928435531</c:v>
                </c:pt>
                <c:pt idx="21">
                  <c:v>31.106135523447445</c:v>
                </c:pt>
                <c:pt idx="22">
                  <c:v>44.553485197191534</c:v>
                </c:pt>
                <c:pt idx="23">
                  <c:v>56.945775049343105</c:v>
                </c:pt>
                <c:pt idx="24">
                  <c:v>68.46119986717261</c:v>
                </c:pt>
                <c:pt idx="25">
                  <c:v>79.236145997353177</c:v>
                </c:pt>
                <c:pt idx="26">
                  <c:v>89.377258758073651</c:v>
                </c:pt>
                <c:pt idx="27">
                  <c:v>98.969470012892089</c:v>
                </c:pt>
                <c:pt idx="28">
                  <c:v>108.08150065296049</c:v>
                </c:pt>
                <c:pt idx="29">
                  <c:v>116.76973110550922</c:v>
                </c:pt>
                <c:pt idx="30">
                  <c:v>125.08098606909977</c:v>
                </c:pt>
                <c:pt idx="31">
                  <c:v>133.05457830020327</c:v>
                </c:pt>
                <c:pt idx="32">
                  <c:v>140.72383530358178</c:v>
                </c:pt>
                <c:pt idx="33">
                  <c:v>148.11725788067938</c:v>
                </c:pt>
                <c:pt idx="34">
                  <c:v>155.25941185934468</c:v>
                </c:pt>
                <c:pt idx="35">
                  <c:v>162.17162330422113</c:v>
                </c:pt>
                <c:pt idx="36">
                  <c:v>168.87252686041884</c:v>
                </c:pt>
                <c:pt idx="37">
                  <c:v>175.37850287262251</c:v>
                </c:pt>
                <c:pt idx="38">
                  <c:v>181.70402924496292</c:v>
                </c:pt>
                <c:pt idx="39">
                  <c:v>187.86196721462667</c:v>
                </c:pt>
                <c:pt idx="40">
                  <c:v>193.86379537342762</c:v>
                </c:pt>
                <c:pt idx="41">
                  <c:v>199.71980277732501</c:v>
                </c:pt>
                <c:pt idx="42">
                  <c:v>205.43924942861537</c:v>
                </c:pt>
                <c:pt idx="43">
                  <c:v>211.03050052509963</c:v>
                </c:pt>
                <c:pt idx="44">
                  <c:v>216.50113945674681</c:v>
                </c:pt>
                <c:pt idx="45">
                  <c:v>221.85806346234946</c:v>
                </c:pt>
                <c:pt idx="46">
                  <c:v>227.10756504427033</c:v>
                </c:pt>
                <c:pt idx="47">
                  <c:v>232.25540161285133</c:v>
                </c:pt>
                <c:pt idx="48">
                  <c:v>237.30685534609981</c:v>
                </c:pt>
                <c:pt idx="49">
                  <c:v>242.26678487040815</c:v>
                </c:pt>
                <c:pt idx="50">
                  <c:v>247.13967006895055</c:v>
                </c:pt>
                <c:pt idx="51">
                  <c:v>251.92965108726449</c:v>
                </c:pt>
                <c:pt idx="52">
                  <c:v>256.64056241628811</c:v>
                </c:pt>
                <c:pt idx="53">
                  <c:v>261.27596278118324</c:v>
                </c:pt>
                <c:pt idx="54">
                  <c:v>265.83916144156069</c:v>
                </c:pt>
                <c:pt idx="55">
                  <c:v>270.33324140908229</c:v>
                </c:pt>
                <c:pt idx="56">
                  <c:v>274.7610800070575</c:v>
                </c:pt>
                <c:pt idx="57">
                  <c:v>279.12536712991772</c:v>
                </c:pt>
                <c:pt idx="58">
                  <c:v>283.42862150542555</c:v>
                </c:pt>
                <c:pt idx="59">
                  <c:v>287.67320521691875</c:v>
                </c:pt>
                <c:pt idx="60">
                  <c:v>291.86133670499225</c:v>
                </c:pt>
                <c:pt idx="61">
                  <c:v>295.99510243637934</c:v>
                </c:pt>
                <c:pt idx="62">
                  <c:v>300.07646740124926</c:v>
                </c:pt>
                <c:pt idx="63">
                  <c:v>304.10728457781727</c:v>
                </c:pt>
                <c:pt idx="64">
                  <c:v>308.08930348428811</c:v>
                </c:pt>
                <c:pt idx="65">
                  <c:v>312.02417792217483</c:v>
                </c:pt>
                <c:pt idx="66">
                  <c:v>315.91347300141229</c:v>
                </c:pt>
                <c:pt idx="67">
                  <c:v>319.75867152610527</c:v>
                </c:pt>
                <c:pt idx="68">
                  <c:v>323.56117980980929</c:v>
                </c:pt>
                <c:pt idx="69">
                  <c:v>327.32233298070594</c:v>
                </c:pt>
                <c:pt idx="70">
                  <c:v>331.0433998297043</c:v>
                </c:pt>
                <c:pt idx="71">
                  <c:v>334.72558724816946</c:v>
                </c:pt>
                <c:pt idx="72">
                  <c:v>338.37004429647743</c:v>
                </c:pt>
                <c:pt idx="73">
                  <c:v>341.97786593984284</c:v>
                </c:pt>
                <c:pt idx="74">
                  <c:v>345.55009648373681</c:v>
                </c:pt>
                <c:pt idx="75">
                  <c:v>349.08773273757885</c:v>
                </c:pt>
                <c:pt idx="76">
                  <c:v>352.59172693224889</c:v>
                </c:pt>
                <c:pt idx="77">
                  <c:v>356.06298941418424</c:v>
                </c:pt>
                <c:pt idx="78">
                  <c:v>359.50239113641709</c:v>
                </c:pt>
                <c:pt idx="79">
                  <c:v>362.91076596475261</c:v>
                </c:pt>
                <c:pt idx="80">
                  <c:v>366.28891281542354</c:v>
                </c:pt>
                <c:pt idx="81">
                  <c:v>369.63759763886975</c:v>
                </c:pt>
                <c:pt idx="82">
                  <c:v>372.95755526284751</c:v>
                </c:pt>
                <c:pt idx="83">
                  <c:v>376.24949110674737</c:v>
                </c:pt>
                <c:pt idx="84">
                  <c:v>379.51408277783935</c:v>
                </c:pt>
                <c:pt idx="85">
                  <c:v>382.75198155916075</c:v>
                </c:pt>
                <c:pt idx="86">
                  <c:v>385.96381379779115</c:v>
                </c:pt>
                <c:pt idx="87">
                  <c:v>389.15018220149375</c:v>
                </c:pt>
                <c:pt idx="88">
                  <c:v>392.31166705092812</c:v>
                </c:pt>
                <c:pt idx="89">
                  <c:v>395.44882733400078</c:v>
                </c:pt>
                <c:pt idx="90">
                  <c:v>398.56220180832281</c:v>
                </c:pt>
                <c:pt idx="91">
                  <c:v>401.65230999722024</c:v>
                </c:pt>
                <c:pt idx="92">
                  <c:v>404.71965312425812</c:v>
                </c:pt>
                <c:pt idx="93">
                  <c:v>407.76471499081345</c:v>
                </c:pt>
                <c:pt idx="94">
                  <c:v>410.7879628008547</c:v>
                </c:pt>
                <c:pt idx="95">
                  <c:v>413.78984793671071</c:v>
                </c:pt>
                <c:pt idx="96">
                  <c:v>416.77080668932541</c:v>
                </c:pt>
                <c:pt idx="97">
                  <c:v>419.73126094618306</c:v>
                </c:pt>
                <c:pt idx="98">
                  <c:v>422.67161883985193</c:v>
                </c:pt>
                <c:pt idx="99">
                  <c:v>425.592275359822</c:v>
                </c:pt>
                <c:pt idx="100">
                  <c:v>428.49361293015693</c:v>
                </c:pt>
                <c:pt idx="101">
                  <c:v>431.37600195521509</c:v>
                </c:pt>
                <c:pt idx="102">
                  <c:v>434.23980133557467</c:v>
                </c:pt>
                <c:pt idx="103">
                  <c:v>437.08535895609975</c:v>
                </c:pt>
                <c:pt idx="104">
                  <c:v>439.91301214796363</c:v>
                </c:pt>
                <c:pt idx="105">
                  <c:v>442.72308812627278</c:v>
                </c:pt>
                <c:pt idx="106">
                  <c:v>445.51590440486302</c:v>
                </c:pt>
                <c:pt idx="107">
                  <c:v>448.29176918967153</c:v>
                </c:pt>
                <c:pt idx="108">
                  <c:v>451.05098175202852</c:v>
                </c:pt>
                <c:pt idx="109">
                  <c:v>453.79383278308734</c:v>
                </c:pt>
                <c:pt idx="110">
                  <c:v>456.52060473054451</c:v>
                </c:pt>
                <c:pt idx="111">
                  <c:v>459.23157211870233</c:v>
                </c:pt>
                <c:pt idx="112">
                  <c:v>461.92700185287498</c:v>
                </c:pt>
                <c:pt idx="113">
                  <c:v>464.60715350904502</c:v>
                </c:pt>
                <c:pt idx="114">
                  <c:v>467.27227960963631</c:v>
                </c:pt>
                <c:pt idx="115">
                  <c:v>469.92262588620162</c:v>
                </c:pt>
                <c:pt idx="116">
                  <c:v>472.55843152976712</c:v>
                </c:pt>
                <c:pt idx="117">
                  <c:v>475.17992942953191</c:v>
                </c:pt>
                <c:pt idx="118">
                  <c:v>477.78734640057689</c:v>
                </c:pt>
                <c:pt idx="119">
                  <c:v>480.38090340118816</c:v>
                </c:pt>
                <c:pt idx="120">
                  <c:v>482.96081574035799</c:v>
                </c:pt>
                <c:pt idx="121">
                  <c:v>485.52729327601099</c:v>
                </c:pt>
                <c:pt idx="122">
                  <c:v>488.08054060444238</c:v>
                </c:pt>
                <c:pt idx="123">
                  <c:v>490.62075724144069</c:v>
                </c:pt>
                <c:pt idx="124">
                  <c:v>493.14813779553469</c:v>
                </c:pt>
                <c:pt idx="125">
                  <c:v>495.6628721337741</c:v>
                </c:pt>
                <c:pt idx="126">
                  <c:v>498.16514554043056</c:v>
                </c:pt>
                <c:pt idx="127">
                  <c:v>500.65513886899328</c:v>
                </c:pt>
                <c:pt idx="128">
                  <c:v>503.13302868778044</c:v>
                </c:pt>
                <c:pt idx="129">
                  <c:v>505.59898741950423</c:v>
                </c:pt>
                <c:pt idx="130">
                  <c:v>508.05318347509262</c:v>
                </c:pt>
                <c:pt idx="131">
                  <c:v>510.49578138203924</c:v>
                </c:pt>
                <c:pt idx="132">
                  <c:v>512.92694190756504</c:v>
                </c:pt>
                <c:pt idx="133">
                  <c:v>515.34682217683348</c:v>
                </c:pt>
                <c:pt idx="134">
                  <c:v>517.75557578646908</c:v>
                </c:pt>
                <c:pt idx="135">
                  <c:v>520.15335291358974</c:v>
                </c:pt>
                <c:pt idx="136">
                  <c:v>522.54030042058309</c:v>
                </c:pt>
                <c:pt idx="137">
                  <c:v>524.91656195581299</c:v>
                </c:pt>
                <c:pt idx="138">
                  <c:v>527.28227805045594</c:v>
                </c:pt>
                <c:pt idx="139">
                  <c:v>529.6375862116389</c:v>
                </c:pt>
                <c:pt idx="140">
                  <c:v>531.98262101205739</c:v>
                </c:pt>
                <c:pt idx="141">
                  <c:v>534.31751417622741</c:v>
                </c:pt>
                <c:pt idx="142">
                  <c:v>536.64239466352456</c:v>
                </c:pt>
                <c:pt idx="143">
                  <c:v>538.95738874815902</c:v>
                </c:pt>
                <c:pt idx="144">
                  <c:v>541.26262009621632</c:v>
                </c:pt>
                <c:pt idx="145">
                  <c:v>543.55820983990247</c:v>
                </c:pt>
                <c:pt idx="146">
                  <c:v>545.84427664910015</c:v>
                </c:pt>
                <c:pt idx="147">
                  <c:v>548.1209368003756</c:v>
                </c:pt>
                <c:pt idx="148">
                  <c:v>550.38830424352693</c:v>
                </c:pt>
                <c:pt idx="149">
                  <c:v>552.64649066578386</c:v>
                </c:pt>
                <c:pt idx="150">
                  <c:v>554.89560555377204</c:v>
                </c:pt>
                <c:pt idx="151">
                  <c:v>557.13575625331282</c:v>
                </c:pt>
                <c:pt idx="152">
                  <c:v>559.36704802716724</c:v>
                </c:pt>
                <c:pt idx="153">
                  <c:v>561.58958411081051</c:v>
                </c:pt>
                <c:pt idx="154">
                  <c:v>563.80346576629972</c:v>
                </c:pt>
                <c:pt idx="155">
                  <c:v>566.00879233433659</c:v>
                </c:pt>
                <c:pt idx="156">
                  <c:v>568.2056612845779</c:v>
                </c:pt>
                <c:pt idx="157">
                  <c:v>570.3941682642884</c:v>
                </c:pt>
                <c:pt idx="158">
                  <c:v>572.57440714536801</c:v>
                </c:pt>
                <c:pt idx="159">
                  <c:v>574.74647006985742</c:v>
                </c:pt>
                <c:pt idx="160">
                  <c:v>576.91044749394985</c:v>
                </c:pt>
                <c:pt idx="161">
                  <c:v>579.06642823059633</c:v>
                </c:pt>
                <c:pt idx="162">
                  <c:v>581.21449949072121</c:v>
                </c:pt>
                <c:pt idx="163">
                  <c:v>583.35474692314858</c:v>
                </c:pt>
                <c:pt idx="164">
                  <c:v>585.48725465325037</c:v>
                </c:pt>
                <c:pt idx="165">
                  <c:v>587.61210532038581</c:v>
                </c:pt>
                <c:pt idx="166">
                  <c:v>589.72938011417068</c:v>
                </c:pt>
                <c:pt idx="167">
                  <c:v>591.83915880962047</c:v>
                </c:pt>
                <c:pt idx="168">
                  <c:v>593.94151980121785</c:v>
                </c:pt>
                <c:pt idx="169">
                  <c:v>596.03654013593098</c:v>
                </c:pt>
                <c:pt idx="170">
                  <c:v>598.12429554522794</c:v>
                </c:pt>
                <c:pt idx="171">
                  <c:v>600.20486047613122</c:v>
                </c:pt>
                <c:pt idx="172">
                  <c:v>602.27830812133334</c:v>
                </c:pt>
                <c:pt idx="173">
                  <c:v>604.34471044842348</c:v>
                </c:pt>
                <c:pt idx="174">
                  <c:v>606.40413822824155</c:v>
                </c:pt>
                <c:pt idx="175">
                  <c:v>608.45666106239707</c:v>
                </c:pt>
                <c:pt idx="176">
                  <c:v>610.50234740999144</c:v>
                </c:pt>
                <c:pt idx="177">
                  <c:v>612.54126461355543</c:v>
                </c:pt>
                <c:pt idx="178">
                  <c:v>614.57347892424787</c:v>
                </c:pt>
                <c:pt idx="179">
                  <c:v>616.59905552631346</c:v>
                </c:pt>
                <c:pt idx="180">
                  <c:v>618.6180585608688</c:v>
                </c:pt>
                <c:pt idx="181">
                  <c:v>620.63055114899157</c:v>
                </c:pt>
                <c:pt idx="182">
                  <c:v>622.63659541417326</c:v>
                </c:pt>
                <c:pt idx="183">
                  <c:v>624.63625250413543</c:v>
                </c:pt>
                <c:pt idx="184">
                  <c:v>626.6295826120446</c:v>
                </c:pt>
                <c:pt idx="185">
                  <c:v>628.61664499713754</c:v>
                </c:pt>
                <c:pt idx="186">
                  <c:v>630.59749800477846</c:v>
                </c:pt>
                <c:pt idx="187">
                  <c:v>632.57219908597506</c:v>
                </c:pt>
                <c:pt idx="188">
                  <c:v>634.54080481635413</c:v>
                </c:pt>
                <c:pt idx="189">
                  <c:v>636.50337091463064</c:v>
                </c:pt>
                <c:pt idx="190">
                  <c:v>638.45995226058005</c:v>
                </c:pt>
                <c:pt idx="191">
                  <c:v>640.41060291253666</c:v>
                </c:pt>
                <c:pt idx="192">
                  <c:v>642.35537612441294</c:v>
                </c:pt>
                <c:pt idx="193">
                  <c:v>644.29432436228853</c:v>
                </c:pt>
                <c:pt idx="194">
                  <c:v>646.2274993205416</c:v>
                </c:pt>
                <c:pt idx="195">
                  <c:v>648.15495193758773</c:v>
                </c:pt>
                <c:pt idx="196">
                  <c:v>650.07673241118141</c:v>
                </c:pt>
                <c:pt idx="197">
                  <c:v>651.99289021334459</c:v>
                </c:pt>
                <c:pt idx="198">
                  <c:v>653.90347410490267</c:v>
                </c:pt>
                <c:pt idx="199">
                  <c:v>655.80853214964895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5888992"/>
        <c:axId val="595889384"/>
      </c:scatterChart>
      <c:valAx>
        <c:axId val="595888992"/>
        <c:scaling>
          <c:orientation val="minMax"/>
          <c:max val="0.3000000000000003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6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Spectral radiance (W/m</a:t>
                </a:r>
                <a:r>
                  <a:rPr lang="en-US" sz="16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2</a:t>
                </a:r>
                <a:r>
                  <a:rPr lang="en-US" sz="16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/sr/nm)</a:t>
                </a:r>
              </a:p>
            </c:rich>
          </c:tx>
          <c:layout>
            <c:manualLayout>
              <c:xMode val="edge"/>
              <c:yMode val="edge"/>
              <c:x val="0.40436456996148989"/>
              <c:y val="0.9262956572659496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95889384"/>
        <c:crosses val="autoZero"/>
        <c:crossBetween val="midCat"/>
      </c:valAx>
      <c:valAx>
        <c:axId val="595889384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/>
                  <a:t>SNR</a:t>
                </a:r>
              </a:p>
            </c:rich>
          </c:tx>
          <c:layout>
            <c:manualLayout>
              <c:xMode val="edge"/>
              <c:yMode val="edge"/>
              <c:x val="1.9255455712451887E-2"/>
              <c:y val="0.4282872708640510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95888992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224219084296106"/>
          <c:y val="8.1673515910112821E-2"/>
          <c:w val="0.15190415062045387"/>
          <c:h val="0.681275318672816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86482939632541E-2"/>
          <c:y val="5.0925925925925923E-2"/>
          <c:w val="0.89144685039370075"/>
          <c:h val="0.86482283464566934"/>
        </c:manualLayout>
      </c:layout>
      <c:scatterChart>
        <c:scatterStyle val="lineMarker"/>
        <c:varyColors val="0"/>
        <c:ser>
          <c:idx val="5"/>
          <c:order val="0"/>
          <c:tx>
            <c:strRef>
              <c:f>profile!$I$1</c:f>
              <c:strCache>
                <c:ptCount val="1"/>
                <c:pt idx="0">
                  <c:v>sp8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profile!$A$2:$A$9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profile!$I$2:$I$9</c:f>
              <c:numCache>
                <c:formatCode>General</c:formatCode>
                <c:ptCount val="8"/>
                <c:pt idx="0">
                  <c:v>5.4830999999999998E-2</c:v>
                </c:pt>
                <c:pt idx="1">
                  <c:v>3.6717E-2</c:v>
                </c:pt>
                <c:pt idx="2">
                  <c:v>1.6590000000000001E-2</c:v>
                </c:pt>
                <c:pt idx="3">
                  <c:v>1.278E-2</c:v>
                </c:pt>
                <c:pt idx="4">
                  <c:v>1.2330000000000001E-2</c:v>
                </c:pt>
                <c:pt idx="5">
                  <c:v>6.2919999999999998E-3</c:v>
                </c:pt>
                <c:pt idx="6">
                  <c:v>4.2399999999999998E-3</c:v>
                </c:pt>
                <c:pt idx="7">
                  <c:v>4.8459999999999996E-3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5890168"/>
        <c:axId val="498066328"/>
      </c:scatterChart>
      <c:valAx>
        <c:axId val="595890168"/>
        <c:scaling>
          <c:orientation val="minMax"/>
          <c:max val="800"/>
          <c:min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066328"/>
        <c:crosses val="autoZero"/>
        <c:crossBetween val="midCat"/>
      </c:valAx>
      <c:valAx>
        <c:axId val="498066328"/>
        <c:scaling>
          <c:orientation val="minMax"/>
          <c:max val="6.000000000000001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8901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86482939632541E-2"/>
          <c:y val="5.0925925925925923E-2"/>
          <c:w val="0.89144685039370075"/>
          <c:h val="0.86482283464566934"/>
        </c:manualLayout>
      </c:layout>
      <c:scatterChart>
        <c:scatterStyle val="lineMarker"/>
        <c:varyColors val="0"/>
        <c:ser>
          <c:idx val="0"/>
          <c:order val="0"/>
          <c:tx>
            <c:strRef>
              <c:f>profile!$J$1</c:f>
              <c:strCache>
                <c:ptCount val="1"/>
                <c:pt idx="0">
                  <c:v>ro_sky</c:v>
                </c:pt>
              </c:strCache>
            </c:strRef>
          </c:tx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profile!$A$2:$A$9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profile!$J$2:$J$9</c:f>
              <c:numCache>
                <c:formatCode>General</c:formatCode>
                <c:ptCount val="8"/>
                <c:pt idx="0">
                  <c:v>2.8763483999999999E-2</c:v>
                </c:pt>
                <c:pt idx="1">
                  <c:v>2.0344206E-2</c:v>
                </c:pt>
                <c:pt idx="2">
                  <c:v>1.4173807E-2</c:v>
                </c:pt>
                <c:pt idx="3">
                  <c:v>1.0529547E-2</c:v>
                </c:pt>
                <c:pt idx="4">
                  <c:v>8.2200716999999996E-3</c:v>
                </c:pt>
                <c:pt idx="5">
                  <c:v>6.2919999000000002E-3</c:v>
                </c:pt>
                <c:pt idx="6">
                  <c:v>3.7000000000000002E-3</c:v>
                </c:pt>
                <c:pt idx="7">
                  <c:v>3.0000000000000001E-3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8067112"/>
        <c:axId val="498067504"/>
      </c:scatterChart>
      <c:valAx>
        <c:axId val="498067112"/>
        <c:scaling>
          <c:orientation val="minMax"/>
          <c:max val="800"/>
          <c:min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067504"/>
        <c:crosses val="autoZero"/>
        <c:crossBetween val="midCat"/>
      </c:valAx>
      <c:valAx>
        <c:axId val="498067504"/>
        <c:scaling>
          <c:orientation val="minMax"/>
          <c:max val="6.000000000000001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0671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86482939632541E-2"/>
          <c:y val="5.0925925925925923E-2"/>
          <c:w val="0.89144685039370075"/>
          <c:h val="0.86482283464566934"/>
        </c:manualLayout>
      </c:layout>
      <c:scatterChart>
        <c:scatterStyle val="lineMarker"/>
        <c:varyColors val="0"/>
        <c:ser>
          <c:idx val="1"/>
          <c:order val="0"/>
          <c:tx>
            <c:strRef>
              <c:f>profile!$K$1</c:f>
              <c:strCache>
                <c:ptCount val="1"/>
                <c:pt idx="0">
                  <c:v>ro_inf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profile!$A$2:$A$9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profile!$K$2:$K$9</c:f>
              <c:numCache>
                <c:formatCode>General</c:formatCode>
                <c:ptCount val="8"/>
                <c:pt idx="0">
                  <c:v>2.6193528000000001E-2</c:v>
                </c:pt>
                <c:pt idx="1">
                  <c:v>1.6785022E-2</c:v>
                </c:pt>
                <c:pt idx="2">
                  <c:v>3.5211693999999999E-3</c:v>
                </c:pt>
                <c:pt idx="3">
                  <c:v>6.5950006000000002E-4</c:v>
                </c:pt>
                <c:pt idx="4">
                  <c:v>2.5337999999999999E-4</c:v>
                </c:pt>
                <c:pt idx="5" formatCode="0.00E+00">
                  <c:v>4.4973861E-5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8246152"/>
        <c:axId val="598246544"/>
      </c:scatterChart>
      <c:valAx>
        <c:axId val="598246152"/>
        <c:scaling>
          <c:orientation val="minMax"/>
          <c:max val="800"/>
          <c:min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246544"/>
        <c:crosses val="autoZero"/>
        <c:crossBetween val="midCat"/>
      </c:valAx>
      <c:valAx>
        <c:axId val="598246544"/>
        <c:scaling>
          <c:orientation val="minMax"/>
          <c:max val="6.000000000000001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2461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86482939632541E-2"/>
          <c:y val="5.0925925925925923E-2"/>
          <c:w val="0.89144685039370075"/>
          <c:h val="0.86482283464566934"/>
        </c:manualLayout>
      </c:layout>
      <c:scatterChart>
        <c:scatterStyle val="lineMarker"/>
        <c:varyColors val="0"/>
        <c:ser>
          <c:idx val="3"/>
          <c:order val="0"/>
          <c:tx>
            <c:strRef>
              <c:f>profile!$M$1</c:f>
              <c:strCache>
                <c:ptCount val="1"/>
                <c:pt idx="0">
                  <c:v>abb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profile!$A$2:$A$9</c:f>
              <c:numCache>
                <c:formatCode>General</c:formatCode>
                <c:ptCount val="8"/>
                <c:pt idx="0">
                  <c:v>425</c:v>
                </c:pt>
                <c:pt idx="1">
                  <c:v>480</c:v>
                </c:pt>
                <c:pt idx="2">
                  <c:v>545</c:v>
                </c:pt>
                <c:pt idx="3">
                  <c:v>605</c:v>
                </c:pt>
                <c:pt idx="4">
                  <c:v>660</c:v>
                </c:pt>
                <c:pt idx="5">
                  <c:v>725</c:v>
                </c:pt>
                <c:pt idx="6">
                  <c:v>832</c:v>
                </c:pt>
                <c:pt idx="7">
                  <c:v>950</c:v>
                </c:pt>
              </c:numCache>
            </c:numRef>
          </c:xVal>
          <c:yVal>
            <c:numRef>
              <c:f>profile!$M$2:$M$9</c:f>
              <c:numCache>
                <c:formatCode>General</c:formatCode>
                <c:ptCount val="8"/>
                <c:pt idx="0">
                  <c:v>2.6474124000000002E-3</c:v>
                </c:pt>
                <c:pt idx="1">
                  <c:v>2.3952625000000002E-3</c:v>
                </c:pt>
                <c:pt idx="2">
                  <c:v>6.3946604000000009E-3</c:v>
                </c:pt>
                <c:pt idx="3">
                  <c:v>2.1792022000000001E-2</c:v>
                </c:pt>
                <c:pt idx="4">
                  <c:v>4.0719494000000002E-2</c:v>
                </c:pt>
                <c:pt idx="5">
                  <c:v>0.16034851999999999</c:v>
                </c:pt>
                <c:pt idx="6">
                  <c:v>0.60000000000000009</c:v>
                </c:pt>
                <c:pt idx="7">
                  <c:v>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8247328"/>
        <c:axId val="598247720"/>
      </c:scatterChart>
      <c:valAx>
        <c:axId val="598247328"/>
        <c:scaling>
          <c:orientation val="minMax"/>
          <c:max val="800"/>
          <c:min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247720"/>
        <c:crosses val="autoZero"/>
        <c:crossBetween val="midCat"/>
      </c:valAx>
      <c:valAx>
        <c:axId val="598247720"/>
        <c:scaling>
          <c:orientation val="minMax"/>
          <c:max val="6.000000000000001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2473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553149606299214E-2"/>
          <c:y val="5.0925925925925923E-2"/>
          <c:w val="0.87030774278215217"/>
          <c:h val="0.8416746864975212"/>
        </c:manualLayout>
      </c:layout>
      <c:scatterChart>
        <c:scatterStyle val="lineMarker"/>
        <c:varyColors val="0"/>
        <c:ser>
          <c:idx val="0"/>
          <c:order val="0"/>
          <c:tx>
            <c:strRef>
              <c:f>optimize_ro_example!$C$1</c:f>
              <c:strCache>
                <c:ptCount val="1"/>
                <c:pt idx="0">
                  <c:v>ro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optimize_ro_example!$B$2:$B$6</c:f>
              <c:numCache>
                <c:formatCode>General</c:formatCode>
                <c:ptCount val="5"/>
                <c:pt idx="0">
                  <c:v>440</c:v>
                </c:pt>
                <c:pt idx="1">
                  <c:v>480</c:v>
                </c:pt>
                <c:pt idx="2">
                  <c:v>560</c:v>
                </c:pt>
                <c:pt idx="3">
                  <c:v>655</c:v>
                </c:pt>
                <c:pt idx="4">
                  <c:v>865</c:v>
                </c:pt>
              </c:numCache>
            </c:numRef>
          </c:xVal>
          <c:yVal>
            <c:numRef>
              <c:f>optimize_ro_example!$C$2:$C$6</c:f>
              <c:numCache>
                <c:formatCode>General</c:formatCode>
                <c:ptCount val="5"/>
                <c:pt idx="0">
                  <c:v>0.13020000000000001</c:v>
                </c:pt>
                <c:pt idx="1">
                  <c:v>0.15359999999999999</c:v>
                </c:pt>
                <c:pt idx="2">
                  <c:v>0.11269999999999999</c:v>
                </c:pt>
                <c:pt idx="3">
                  <c:v>7.7000000000000002E-3</c:v>
                </c:pt>
                <c:pt idx="4">
                  <c:v>4.3E-3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optimize_ro_example!$D$1</c:f>
              <c:strCache>
                <c:ptCount val="1"/>
                <c:pt idx="0">
                  <c:v>ro_fit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optimize_ro_example!$B$2:$B$6</c:f>
              <c:numCache>
                <c:formatCode>General</c:formatCode>
                <c:ptCount val="5"/>
                <c:pt idx="0">
                  <c:v>440</c:v>
                </c:pt>
                <c:pt idx="1">
                  <c:v>480</c:v>
                </c:pt>
                <c:pt idx="2">
                  <c:v>560</c:v>
                </c:pt>
                <c:pt idx="3">
                  <c:v>655</c:v>
                </c:pt>
                <c:pt idx="4">
                  <c:v>865</c:v>
                </c:pt>
              </c:numCache>
            </c:numRef>
          </c:xVal>
          <c:yVal>
            <c:numRef>
              <c:f>optimize_ro_example!$D$2:$D$6</c:f>
              <c:numCache>
                <c:formatCode>General</c:formatCode>
                <c:ptCount val="5"/>
                <c:pt idx="0">
                  <c:v>0.13100000000000001</c:v>
                </c:pt>
                <c:pt idx="1">
                  <c:v>0.15310000000000001</c:v>
                </c:pt>
                <c:pt idx="2">
                  <c:v>0.1132</c:v>
                </c:pt>
                <c:pt idx="3">
                  <c:v>7.4000000000000003E-3</c:v>
                </c:pt>
                <c:pt idx="4">
                  <c:v>3.2000000000000002E-3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optimize_ro_example!$E$1</c:f>
              <c:strCache>
                <c:ptCount val="1"/>
                <c:pt idx="0">
                  <c:v>ro_w</c:v>
                </c:pt>
              </c:strCache>
            </c:strRef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optimize_ro_example!$B$2:$B$6</c:f>
              <c:numCache>
                <c:formatCode>General</c:formatCode>
                <c:ptCount val="5"/>
                <c:pt idx="0">
                  <c:v>440</c:v>
                </c:pt>
                <c:pt idx="1">
                  <c:v>480</c:v>
                </c:pt>
                <c:pt idx="2">
                  <c:v>560</c:v>
                </c:pt>
                <c:pt idx="3">
                  <c:v>655</c:v>
                </c:pt>
                <c:pt idx="4">
                  <c:v>865</c:v>
                </c:pt>
              </c:numCache>
            </c:numRef>
          </c:xVal>
          <c:yVal>
            <c:numRef>
              <c:f>optimize_ro_example!$E$2:$E$6</c:f>
              <c:numCache>
                <c:formatCode>General</c:formatCode>
                <c:ptCount val="5"/>
                <c:pt idx="0">
                  <c:v>7.0000000000000001E-3</c:v>
                </c:pt>
                <c:pt idx="1">
                  <c:v>4.7999999999999996E-3</c:v>
                </c:pt>
                <c:pt idx="2">
                  <c:v>1.8E-3</c:v>
                </c:pt>
                <c:pt idx="3">
                  <c:v>2.9999999999999997E-4</c:v>
                </c:pt>
                <c:pt idx="4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optimize_ro_example!$F$1</c:f>
              <c:strCache>
                <c:ptCount val="1"/>
                <c:pt idx="0">
                  <c:v>ro_b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optimize_ro_example!$B$2:$B$6</c:f>
              <c:numCache>
                <c:formatCode>General</c:formatCode>
                <c:ptCount val="5"/>
                <c:pt idx="0">
                  <c:v>440</c:v>
                </c:pt>
                <c:pt idx="1">
                  <c:v>480</c:v>
                </c:pt>
                <c:pt idx="2">
                  <c:v>560</c:v>
                </c:pt>
                <c:pt idx="3">
                  <c:v>655</c:v>
                </c:pt>
                <c:pt idx="4">
                  <c:v>865</c:v>
                </c:pt>
              </c:numCache>
            </c:numRef>
          </c:xVal>
          <c:yVal>
            <c:numRef>
              <c:f>optimize_ro_example!$F$2:$F$6</c:f>
              <c:numCache>
                <c:formatCode>General</c:formatCode>
                <c:ptCount val="5"/>
                <c:pt idx="0">
                  <c:v>0.1177</c:v>
                </c:pt>
                <c:pt idx="1">
                  <c:v>0.14249999999999999</c:v>
                </c:pt>
                <c:pt idx="2">
                  <c:v>0.10639999999999999</c:v>
                </c:pt>
                <c:pt idx="3">
                  <c:v>2.8999999999999998E-3</c:v>
                </c:pt>
                <c:pt idx="4">
                  <c:v>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optimize_ro_example!$G$1</c:f>
              <c:strCache>
                <c:ptCount val="1"/>
                <c:pt idx="0">
                  <c:v>ro_sky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optimize_ro_example!$B$2:$B$6</c:f>
              <c:numCache>
                <c:formatCode>General</c:formatCode>
                <c:ptCount val="5"/>
                <c:pt idx="0">
                  <c:v>440</c:v>
                </c:pt>
                <c:pt idx="1">
                  <c:v>480</c:v>
                </c:pt>
                <c:pt idx="2">
                  <c:v>560</c:v>
                </c:pt>
                <c:pt idx="3">
                  <c:v>655</c:v>
                </c:pt>
                <c:pt idx="4">
                  <c:v>865</c:v>
                </c:pt>
              </c:numCache>
            </c:numRef>
          </c:xVal>
          <c:yVal>
            <c:numRef>
              <c:f>optimize_ro_example!$G$2:$G$6</c:f>
              <c:numCache>
                <c:formatCode>General</c:formatCode>
                <c:ptCount val="5"/>
                <c:pt idx="0">
                  <c:v>6.4000000000000003E-3</c:v>
                </c:pt>
                <c:pt idx="1">
                  <c:v>5.7999999999999996E-3</c:v>
                </c:pt>
                <c:pt idx="2">
                  <c:v>4.8999999999999998E-3</c:v>
                </c:pt>
                <c:pt idx="3">
                  <c:v>4.1999999999999997E-3</c:v>
                </c:pt>
                <c:pt idx="4">
                  <c:v>3.0999999999999999E-3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5077312"/>
        <c:axId val="605077704"/>
      </c:scatterChart>
      <c:valAx>
        <c:axId val="605077312"/>
        <c:scaling>
          <c:orientation val="minMax"/>
          <c:max val="800"/>
          <c:min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[</a:t>
                </a:r>
                <a:r>
                  <a:rPr lang="en-US" sz="1400" b="1" baseline="0"/>
                  <a:t> nm ]</a:t>
                </a:r>
                <a:endParaRPr lang="en-US" sz="1400" b="1"/>
              </a:p>
            </c:rich>
          </c:tx>
          <c:layout>
            <c:manualLayout>
              <c:xMode val="edge"/>
              <c:yMode val="edge"/>
              <c:x val="0.58882636754387041"/>
              <c:y val="0.923687664041994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077704"/>
        <c:crosses val="autoZero"/>
        <c:crossBetween val="midCat"/>
      </c:valAx>
      <c:valAx>
        <c:axId val="605077704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0773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5416447944007"/>
          <c:y val="8.2463910761154849E-2"/>
          <c:w val="0.24736132983377082"/>
          <c:h val="0.51562773403324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1E2AE-7152-4699-B456-C1965391CC1E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423B4-158A-4942-801C-6A1C54E56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14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423B4-158A-4942-801C-6A1C54E56A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9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6C9A-1126-4A38-BABF-5F12FD036FDF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9C96-6A48-4174-A013-D70C618D6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4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6C9A-1126-4A38-BABF-5F12FD036FDF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9C96-6A48-4174-A013-D70C618D6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76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6C9A-1126-4A38-BABF-5F12FD036FDF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9C96-6A48-4174-A013-D70C618D6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3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6C9A-1126-4A38-BABF-5F12FD036FDF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9C96-6A48-4174-A013-D70C618D6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0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6C9A-1126-4A38-BABF-5F12FD036FDF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9C96-6A48-4174-A013-D70C618D6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2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6C9A-1126-4A38-BABF-5F12FD036FDF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9C96-6A48-4174-A013-D70C618D6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5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6C9A-1126-4A38-BABF-5F12FD036FDF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9C96-6A48-4174-A013-D70C618D6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9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6C9A-1126-4A38-BABF-5F12FD036FDF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9C96-6A48-4174-A013-D70C618D6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6C9A-1126-4A38-BABF-5F12FD036FDF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9C96-6A48-4174-A013-D70C618D6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7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6C9A-1126-4A38-BABF-5F12FD036FDF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9C96-6A48-4174-A013-D70C618D6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3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6C9A-1126-4A38-BABF-5F12FD036FDF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9C96-6A48-4174-A013-D70C618D6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4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D6C9A-1126-4A38-BABF-5F12FD036FDF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9C96-6A48-4174-A013-D70C618D6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slide" Target="slide9.xml"/><Relationship Id="rId4" Type="http://schemas.openxmlformats.org/officeDocument/2006/relationships/image" Target="../media/image3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0.png"/><Relationship Id="rId7" Type="http://schemas.openxmlformats.org/officeDocument/2006/relationships/image" Target="../media/image50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chart" Target="../charts/chart6.xml"/><Relationship Id="rId7" Type="http://schemas.openxmlformats.org/officeDocument/2006/relationships/image" Target="../media/image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20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2.wmf"/><Relationship Id="rId7" Type="http://schemas.openxmlformats.org/officeDocument/2006/relationships/image" Target="../media/image64.wmf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png"/><Relationship Id="rId11" Type="http://schemas.openxmlformats.org/officeDocument/2006/relationships/slide" Target="slide19.xml"/><Relationship Id="rId5" Type="http://schemas.openxmlformats.org/officeDocument/2006/relationships/image" Target="../media/image60.wmf"/><Relationship Id="rId10" Type="http://schemas.openxmlformats.org/officeDocument/2006/relationships/image" Target="../media/image61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43.png"/><Relationship Id="rId4" Type="http://schemas.openxmlformats.org/officeDocument/2006/relationships/image" Target="../media/image73.pn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3.png"/><Relationship Id="rId5" Type="http://schemas.openxmlformats.org/officeDocument/2006/relationships/image" Target="../media/image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710.png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3.png"/><Relationship Id="rId5" Type="http://schemas.openxmlformats.org/officeDocument/2006/relationships/image" Target="../media/image58.png"/><Relationship Id="rId10" Type="http://schemas.openxmlformats.org/officeDocument/2006/relationships/slide" Target="slide4.xml"/><Relationship Id="rId4" Type="http://schemas.openxmlformats.org/officeDocument/2006/relationships/image" Target="../media/image8.png"/><Relationship Id="rId9" Type="http://schemas.openxmlformats.org/officeDocument/2006/relationships/slide" Target="slide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598784" y="409504"/>
            <a:ext cx="9664335" cy="6050804"/>
            <a:chOff x="1598784" y="409504"/>
            <a:chExt cx="9664335" cy="6050804"/>
          </a:xfrm>
        </p:grpSpPr>
        <p:grpSp>
          <p:nvGrpSpPr>
            <p:cNvPr id="15" name="Group 14"/>
            <p:cNvGrpSpPr/>
            <p:nvPr/>
          </p:nvGrpSpPr>
          <p:grpSpPr>
            <a:xfrm>
              <a:off x="6134415" y="1208469"/>
              <a:ext cx="5128704" cy="5109953"/>
              <a:chOff x="146191" y="159338"/>
              <a:chExt cx="5128704" cy="510995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6191" y="159338"/>
                <a:ext cx="5128704" cy="3208298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570515" y="1981196"/>
                <a:ext cx="119743" cy="55517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Arrow Connector 8"/>
              <p:cNvCxnSpPr>
                <a:stCxn id="5" idx="1"/>
                <a:endCxn id="11" idx="1"/>
              </p:cNvCxnSpPr>
              <p:nvPr/>
            </p:nvCxnSpPr>
            <p:spPr>
              <a:xfrm flipH="1">
                <a:off x="735265" y="2258782"/>
                <a:ext cx="2835250" cy="64810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5265" y="544482"/>
                <a:ext cx="335309" cy="4724809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6738742" y="1610489"/>
              <a:ext cx="32733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1</a:t>
              </a:r>
            </a:p>
            <a:p>
              <a:r>
                <a:rPr lang="en-US" sz="2200" dirty="0" smtClean="0"/>
                <a:t>2</a:t>
              </a:r>
            </a:p>
            <a:p>
              <a:r>
                <a:rPr lang="en-US" sz="2200" dirty="0" smtClean="0"/>
                <a:t>3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598784" y="409504"/>
              <a:ext cx="4136764" cy="6050804"/>
              <a:chOff x="3024813" y="278876"/>
              <a:chExt cx="4136764" cy="605080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24813" y="278876"/>
                <a:ext cx="4136764" cy="6050804"/>
              </a:xfrm>
              <a:prstGeom prst="rect">
                <a:avLst/>
              </a:prstGeom>
            </p:spPr>
          </p:pic>
          <p:sp>
            <p:nvSpPr>
              <p:cNvPr id="25" name="Oval 24"/>
              <p:cNvSpPr/>
              <p:nvPr/>
            </p:nvSpPr>
            <p:spPr>
              <a:xfrm>
                <a:off x="6509782" y="4499443"/>
                <a:ext cx="283029" cy="33725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</a:rPr>
                  <a:t>1</a:t>
                </a:r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509782" y="1146769"/>
                <a:ext cx="283029" cy="33725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</a:rPr>
                  <a:t>2</a:t>
                </a:r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509782" y="3381885"/>
                <a:ext cx="283029" cy="33725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</a:rPr>
                  <a:t>3</a:t>
                </a:r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079171" y="827314"/>
              <a:ext cx="20083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TOA reflectance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Surface reflectance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925699" y="289758"/>
            <a:ext cx="6023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Atmospheric Correction (Landsat 8 OLI)</a:t>
            </a:r>
            <a:endParaRPr lang="en-US" sz="28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805827" y="805134"/>
            <a:ext cx="5128704" cy="4724809"/>
            <a:chOff x="146191" y="86878"/>
            <a:chExt cx="5128704" cy="47248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191" y="159338"/>
              <a:ext cx="5128704" cy="320829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570515" y="1981196"/>
              <a:ext cx="119743" cy="55517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5" idx="1"/>
            </p:cNvCxnSpPr>
            <p:nvPr/>
          </p:nvCxnSpPr>
          <p:spPr>
            <a:xfrm flipH="1" flipV="1">
              <a:off x="1125598" y="1741714"/>
              <a:ext cx="2444917" cy="51706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402" y="86878"/>
              <a:ext cx="335309" cy="4724809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</p:grpSp>
      <p:grpSp>
        <p:nvGrpSpPr>
          <p:cNvPr id="35" name="Group 34"/>
          <p:cNvGrpSpPr/>
          <p:nvPr/>
        </p:nvGrpSpPr>
        <p:grpSpPr>
          <a:xfrm>
            <a:off x="4557586" y="1857299"/>
            <a:ext cx="7402397" cy="4602879"/>
            <a:chOff x="4459613" y="1835527"/>
            <a:chExt cx="7402397" cy="4602879"/>
          </a:xfrm>
        </p:grpSpPr>
        <p:grpSp>
          <p:nvGrpSpPr>
            <p:cNvPr id="30" name="Group 29"/>
            <p:cNvGrpSpPr/>
            <p:nvPr/>
          </p:nvGrpSpPr>
          <p:grpSpPr>
            <a:xfrm>
              <a:off x="7762095" y="1835527"/>
              <a:ext cx="4099915" cy="4602879"/>
              <a:chOff x="8056010" y="2172781"/>
              <a:chExt cx="4099915" cy="4602879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56010" y="2172781"/>
                <a:ext cx="4099915" cy="4602879"/>
              </a:xfrm>
              <a:prstGeom prst="rect">
                <a:avLst/>
              </a:prstGeom>
            </p:spPr>
          </p:pic>
          <p:sp>
            <p:nvSpPr>
              <p:cNvPr id="22" name="Down Arrow 21"/>
              <p:cNvSpPr/>
              <p:nvPr/>
            </p:nvSpPr>
            <p:spPr>
              <a:xfrm>
                <a:off x="8730223" y="2977238"/>
                <a:ext cx="266390" cy="2718862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Down Arrow 26"/>
            <p:cNvSpPr/>
            <p:nvPr/>
          </p:nvSpPr>
          <p:spPr>
            <a:xfrm>
              <a:off x="4459613" y="3333880"/>
              <a:ext cx="119743" cy="1567351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4519484" y="4136967"/>
              <a:ext cx="3938716" cy="4894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89234" y="228393"/>
            <a:ext cx="4588024" cy="5931134"/>
            <a:chOff x="91261" y="642052"/>
            <a:chExt cx="4588024" cy="593113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61" y="642052"/>
              <a:ext cx="3490446" cy="593113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51951" y="1261064"/>
              <a:ext cx="32733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1</a:t>
              </a:r>
            </a:p>
            <a:p>
              <a:r>
                <a:rPr lang="en-US" sz="2200" dirty="0" smtClean="0"/>
                <a:t>2</a:t>
              </a:r>
            </a:p>
            <a:p>
              <a:r>
                <a:rPr lang="en-US" sz="2200" dirty="0" smtClean="0"/>
                <a:t>3</a:t>
              </a:r>
            </a:p>
            <a:p>
              <a:r>
                <a:rPr lang="en-US" sz="2200" dirty="0" smtClean="0"/>
                <a:t>4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262743" y="5094717"/>
              <a:ext cx="283029" cy="33725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1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253343" y="1360917"/>
              <a:ext cx="283029" cy="33725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2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395163" y="2917569"/>
              <a:ext cx="283029" cy="33725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3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111828" y="4136967"/>
              <a:ext cx="283029" cy="33725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4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 rot="19825339" flipH="1">
              <a:off x="3324509" y="1837430"/>
              <a:ext cx="639620" cy="28546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925699" y="289758"/>
            <a:ext cx="6023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Atmospheric Correction (Landsat 8 OLI)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6320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70" y="982255"/>
            <a:ext cx="5334462" cy="3810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25699" y="289758"/>
            <a:ext cx="491288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Atmospheric Correction ( WV3 )</a:t>
            </a:r>
          </a:p>
          <a:p>
            <a:r>
              <a:rPr lang="en-US" sz="2800" b="1" dirty="0" smtClean="0"/>
              <a:t>  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( by </a:t>
            </a:r>
            <a:r>
              <a:rPr lang="en-US" sz="2800" b="1" dirty="0" err="1" smtClean="0"/>
              <a:t>DigitalGlobe</a:t>
            </a:r>
            <a:r>
              <a:rPr lang="en-US" sz="2800" b="1" dirty="0" smtClean="0"/>
              <a:t> )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556" y="2100944"/>
            <a:ext cx="4099915" cy="4602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  <p:sp>
        <p:nvSpPr>
          <p:cNvPr id="6" name="Action Button: Home 5">
            <a:hlinkClick r:id="rId5" action="ppaction://hlinksldjump" highlightClick="1"/>
          </p:cNvPr>
          <p:cNvSpPr/>
          <p:nvPr/>
        </p:nvSpPr>
        <p:spPr>
          <a:xfrm>
            <a:off x="10951028" y="5589798"/>
            <a:ext cx="1045029" cy="9797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6640167" y="3042952"/>
            <a:ext cx="266390" cy="27188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048001" y="3526478"/>
            <a:ext cx="201813" cy="110450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6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08799"/>
              </p:ext>
            </p:extLst>
          </p:nvPr>
        </p:nvGraphicFramePr>
        <p:xfrm>
          <a:off x="1415142" y="228600"/>
          <a:ext cx="9111343" cy="6531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06692" y="43934"/>
            <a:ext cx="338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Total Reflectance Spectra</a:t>
            </a:r>
            <a:endParaRPr lang="en-US" sz="24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121536" y="307423"/>
            <a:ext cx="8817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22701" y="228600"/>
            <a:ext cx="10403784" cy="6531429"/>
            <a:chOff x="122701" y="228600"/>
            <a:chExt cx="10403784" cy="6531429"/>
          </a:xfrm>
        </p:grpSpPr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6529169"/>
                </p:ext>
              </p:extLst>
            </p:nvPr>
          </p:nvGraphicFramePr>
          <p:xfrm>
            <a:off x="1415142" y="228600"/>
            <a:ext cx="9111343" cy="65314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0" name="Group 9"/>
            <p:cNvGrpSpPr/>
            <p:nvPr/>
          </p:nvGrpSpPr>
          <p:grpSpPr>
            <a:xfrm>
              <a:off x="122701" y="3875314"/>
              <a:ext cx="2457213" cy="2460172"/>
              <a:chOff x="122701" y="3875314"/>
              <a:chExt cx="2457213" cy="246017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22701" y="4604656"/>
                <a:ext cx="1476366" cy="107721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Bottom</a:t>
                </a:r>
              </a:p>
              <a:p>
                <a:r>
                  <a:rPr lang="en-US" sz="2400" b="1" dirty="0" smtClean="0"/>
                  <a:t>Reflection</a:t>
                </a:r>
              </a:p>
              <a:p>
                <a:r>
                  <a:rPr lang="en-US" sz="1600" b="1" dirty="0" smtClean="0"/>
                  <a:t>    (dashed)</a:t>
                </a:r>
                <a:endParaRPr lang="en-US" sz="1600" b="1" dirty="0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1599067" y="5435653"/>
                <a:ext cx="959076" cy="89983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1599067" y="5214257"/>
                <a:ext cx="980847" cy="642257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1599067" y="4931229"/>
                <a:ext cx="95907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1599067" y="3875314"/>
                <a:ext cx="959076" cy="838200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3842665" y="479364"/>
              <a:ext cx="41071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Bottom Reflection component </a:t>
              </a:r>
              <a:endParaRPr lang="en-US" sz="2400" b="1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8121539" y="742853"/>
              <a:ext cx="881743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550955" y="1740009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 m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475517" y="2072650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</a:t>
            </a:r>
            <a:r>
              <a:rPr lang="en-US" sz="2000" b="1" dirty="0" smtClean="0"/>
              <a:t> m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57329" y="2473674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5 m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795180" y="3168951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10 m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94531" y="4004491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 m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185574" y="5110412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4</a:t>
            </a:r>
            <a:r>
              <a:rPr lang="en-US" sz="2000" b="1" dirty="0" smtClean="0"/>
              <a:t>0 m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204387" y="5735165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90 m</a:t>
            </a:r>
            <a:endParaRPr lang="en-US" sz="20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536" y="1543681"/>
            <a:ext cx="1667071" cy="38919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5142" y="2575549"/>
            <a:ext cx="897874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Atmospheric correction is </a:t>
            </a:r>
            <a:r>
              <a:rPr lang="en-US" sz="4000" b="1" dirty="0" smtClean="0">
                <a:solidFill>
                  <a:srgbClr val="FF0000"/>
                </a:solidFill>
              </a:rPr>
              <a:t>critical</a:t>
            </a:r>
            <a:r>
              <a:rPr lang="en-US" sz="4000" b="1" dirty="0" smtClean="0"/>
              <a:t> to SDB !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0330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6" y="4153258"/>
            <a:ext cx="4603245" cy="25726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08" y="1235149"/>
            <a:ext cx="5151566" cy="2027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040" y="1769767"/>
            <a:ext cx="3405543" cy="60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717" y="1997215"/>
            <a:ext cx="1333616" cy="25148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4546" y="3388602"/>
            <a:ext cx="6561389" cy="2769565"/>
            <a:chOff x="-78593" y="3562774"/>
            <a:chExt cx="6561389" cy="27695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0078" y="3931831"/>
              <a:ext cx="1592718" cy="24005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8593" y="3562774"/>
              <a:ext cx="4968671" cy="275867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4380" y="6369210"/>
            <a:ext cx="4084674" cy="2209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46703" y="246662"/>
            <a:ext cx="684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Noise of Landsat 8 OLI </a:t>
            </a:r>
            <a:r>
              <a:rPr lang="en-US" sz="2000" b="1" dirty="0" smtClean="0"/>
              <a:t>(Operational Land Imager)</a:t>
            </a:r>
            <a:endParaRPr lang="en-US" sz="2000" b="1" dirty="0"/>
          </a:p>
        </p:txBody>
      </p:sp>
      <p:sp>
        <p:nvSpPr>
          <p:cNvPr id="13" name="Down Arrow 12"/>
          <p:cNvSpPr/>
          <p:nvPr/>
        </p:nvSpPr>
        <p:spPr>
          <a:xfrm flipV="1">
            <a:off x="2779470" y="3088271"/>
            <a:ext cx="486244" cy="449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790707" y="2008533"/>
            <a:ext cx="990600" cy="2295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931036" y="3000635"/>
            <a:ext cx="3178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SNR  ≈  L /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9808029" y="2525486"/>
            <a:ext cx="145152" cy="3483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0137" y="408984"/>
            <a:ext cx="1828958" cy="5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1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65" y="130628"/>
            <a:ext cx="6586069" cy="598734"/>
          </a:xfrm>
          <a:prstGeom prst="rect">
            <a:avLst/>
          </a:prstGeom>
        </p:spPr>
      </p:pic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7944022"/>
              </p:ext>
            </p:extLst>
          </p:nvPr>
        </p:nvGraphicFramePr>
        <p:xfrm>
          <a:off x="6760029" y="1937657"/>
          <a:ext cx="5431971" cy="3897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3584300"/>
              </p:ext>
            </p:extLst>
          </p:nvPr>
        </p:nvGraphicFramePr>
        <p:xfrm>
          <a:off x="609600" y="838200"/>
          <a:ext cx="8001000" cy="5562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9241" y="134950"/>
            <a:ext cx="1828958" cy="5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9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19194" y="48547"/>
            <a:ext cx="4316707" cy="3624535"/>
            <a:chOff x="7768631" y="-1254309"/>
            <a:chExt cx="4316707" cy="362453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8631" y="-1254309"/>
              <a:ext cx="4316707" cy="3624535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0500812" y="1097664"/>
              <a:ext cx="183079" cy="74288"/>
              <a:chOff x="4216537" y="4191000"/>
              <a:chExt cx="316861" cy="13565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4327490" y="4196862"/>
                <a:ext cx="91440" cy="12801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4216537" y="4191000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227425" y="4326652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11148443" y="1347542"/>
              <a:ext cx="183079" cy="74288"/>
              <a:chOff x="4216537" y="4191000"/>
              <a:chExt cx="316861" cy="135652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4333352" y="4196862"/>
                <a:ext cx="91440" cy="12801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4216537" y="4191000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227425" y="4326652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9978568" y="1073315"/>
              <a:ext cx="183079" cy="77498"/>
              <a:chOff x="4216537" y="4191000"/>
              <a:chExt cx="316861" cy="141514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4333352" y="4196862"/>
                <a:ext cx="91440" cy="12801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4216537" y="4191000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227425" y="4332514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9393629" y="1115044"/>
              <a:ext cx="183079" cy="77498"/>
              <a:chOff x="4216537" y="4191000"/>
              <a:chExt cx="316861" cy="141514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4327490" y="4196862"/>
                <a:ext cx="91440" cy="12801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4216537" y="4191000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227425" y="4332514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10488231" y="2090368"/>
              <a:ext cx="183079" cy="74288"/>
              <a:chOff x="4216537" y="4191000"/>
              <a:chExt cx="316861" cy="135652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327490" y="4196862"/>
                <a:ext cx="91440" cy="12801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4216537" y="4191000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227425" y="4326652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11116994" y="2107749"/>
              <a:ext cx="183079" cy="74288"/>
              <a:chOff x="4216537" y="4191000"/>
              <a:chExt cx="316861" cy="135652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4333352" y="4196862"/>
                <a:ext cx="91440" cy="12801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4216537" y="4191000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227425" y="4326652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9959698" y="2077942"/>
              <a:ext cx="183079" cy="77498"/>
              <a:chOff x="4216537" y="4191000"/>
              <a:chExt cx="316861" cy="141514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333352" y="4196862"/>
                <a:ext cx="91440" cy="12801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4216537" y="4191000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227425" y="4332514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9381049" y="2071971"/>
              <a:ext cx="176788" cy="73316"/>
              <a:chOff x="4216537" y="4191000"/>
              <a:chExt cx="305973" cy="133878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327490" y="4196862"/>
                <a:ext cx="91440" cy="12801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4216537" y="4191000"/>
                <a:ext cx="3059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  <p:sp>
        <p:nvSpPr>
          <p:cNvPr id="55" name="Action Button: Return 54">
            <a:hlinkClick r:id="rId5" action="ppaction://hlinksldjump" highlightClick="1"/>
          </p:cNvPr>
          <p:cNvSpPr/>
          <p:nvPr/>
        </p:nvSpPr>
        <p:spPr>
          <a:xfrm>
            <a:off x="5796220" y="5596367"/>
            <a:ext cx="971872" cy="877391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74" y="3143164"/>
            <a:ext cx="5334462" cy="304826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5334462" cy="30482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41435" y="1474556"/>
            <a:ext cx="5043685" cy="2654704"/>
            <a:chOff x="2359918" y="2344113"/>
            <a:chExt cx="5043685" cy="26547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5735" y="2344113"/>
              <a:ext cx="3817868" cy="2654704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 rot="1136534">
              <a:off x="2359918" y="3711004"/>
              <a:ext cx="1251857" cy="283441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041156" y="2450722"/>
            <a:ext cx="5044182" cy="4474407"/>
            <a:chOff x="5288164" y="1969808"/>
            <a:chExt cx="5044182" cy="447440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88164" y="1969808"/>
              <a:ext cx="5044182" cy="4474407"/>
            </a:xfrm>
            <a:prstGeom prst="rect">
              <a:avLst/>
            </a:prstGeom>
          </p:spPr>
        </p:pic>
        <p:sp>
          <p:nvSpPr>
            <p:cNvPr id="66" name="Up-Down Arrow 65"/>
            <p:cNvSpPr/>
            <p:nvPr/>
          </p:nvSpPr>
          <p:spPr>
            <a:xfrm>
              <a:off x="8040672" y="3465243"/>
              <a:ext cx="318510" cy="1054548"/>
            </a:xfrm>
            <a:prstGeom prst="up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67" name="Up-Down Arrow 66"/>
            <p:cNvSpPr/>
            <p:nvPr/>
          </p:nvSpPr>
          <p:spPr>
            <a:xfrm>
              <a:off x="8224556" y="5222164"/>
              <a:ext cx="197823" cy="320834"/>
            </a:xfrm>
            <a:prstGeom prst="up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538160" y="2193965"/>
              <a:ext cx="25009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Real !  </a:t>
              </a:r>
              <a:endPara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Unmodelled</a:t>
              </a:r>
              <a:r>
                <a:rPr lang="en-US" sz="2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noise</a:t>
              </a:r>
            </a:p>
            <a:p>
              <a:r>
                <a:rPr lang="en-US" sz="2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2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2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0.02</a:t>
              </a:r>
              <a:endPara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515941" y="5481542"/>
              <a:ext cx="26789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radiometric stability</a:t>
              </a:r>
            </a:p>
            <a:p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l-GR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0.002   SNR spec</a:t>
              </a:r>
              <a:endPara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494806" y="179636"/>
            <a:ext cx="3403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Reflected Sky &amp;   Ripples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Unexplained phenomena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04905" y="331560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Forget about SNR !!!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1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170" y="1023668"/>
            <a:ext cx="5567294" cy="49319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728156" y="1043333"/>
            <a:ext cx="1396180" cy="4482907"/>
            <a:chOff x="7728156" y="1043333"/>
            <a:chExt cx="1396180" cy="448290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6867" y="1043333"/>
              <a:ext cx="537469" cy="4374753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H="1" flipV="1">
              <a:off x="8347588" y="1818457"/>
              <a:ext cx="383459" cy="511792"/>
            </a:xfrm>
            <a:prstGeom prst="straightConnector1">
              <a:avLst/>
            </a:prstGeom>
            <a:ln w="38100">
              <a:prstDash val="solid"/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8347588" y="2448233"/>
              <a:ext cx="422788" cy="108156"/>
            </a:xfrm>
            <a:prstGeom prst="straightConnector1">
              <a:avLst/>
            </a:prstGeom>
            <a:ln w="38100">
              <a:solidFill>
                <a:schemeClr val="accent2"/>
              </a:solidFill>
              <a:prstDash val="solid"/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7767485" y="2546556"/>
              <a:ext cx="963561" cy="100289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olid"/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7767485" y="2654710"/>
              <a:ext cx="1002890" cy="1927123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olid"/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7728156" y="2772697"/>
              <a:ext cx="1066387" cy="2753543"/>
            </a:xfrm>
            <a:prstGeom prst="straightConnector1">
              <a:avLst/>
            </a:prstGeom>
            <a:ln w="38100">
              <a:prstDash val="solid"/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319978" y="2300750"/>
            <a:ext cx="1278631" cy="4374753"/>
            <a:chOff x="2319978" y="2300750"/>
            <a:chExt cx="1278631" cy="437475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9978" y="2300750"/>
              <a:ext cx="537469" cy="4374753"/>
            </a:xfrm>
            <a:prstGeom prst="rect">
              <a:avLst/>
            </a:prstGeom>
          </p:spPr>
        </p:pic>
        <p:cxnSp>
          <p:nvCxnSpPr>
            <p:cNvPr id="39" name="Straight Arrow Connector 38"/>
            <p:cNvCxnSpPr/>
            <p:nvPr/>
          </p:nvCxnSpPr>
          <p:spPr>
            <a:xfrm>
              <a:off x="2546711" y="4506888"/>
              <a:ext cx="1033877" cy="388676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olid"/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2637872" y="5124313"/>
              <a:ext cx="960737" cy="15861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olid"/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637872" y="5388590"/>
              <a:ext cx="960737" cy="1038497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solid"/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3855660" y="259846"/>
            <a:ext cx="438248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WV3  Reflectance profile</a:t>
            </a:r>
          </a:p>
          <a:p>
            <a:r>
              <a:rPr lang="en-US" sz="2400" b="1" dirty="0" smtClean="0"/>
              <a:t>         Atmosphere-corrected</a:t>
            </a:r>
            <a:endParaRPr lang="en-US" sz="24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3152294" y="5598593"/>
            <a:ext cx="8593391" cy="1060921"/>
            <a:chOff x="3152294" y="5598593"/>
            <a:chExt cx="8593391" cy="1060921"/>
          </a:xfrm>
        </p:grpSpPr>
        <p:sp>
          <p:nvSpPr>
            <p:cNvPr id="23" name="TextBox 22"/>
            <p:cNvSpPr txBox="1"/>
            <p:nvPr/>
          </p:nvSpPr>
          <p:spPr>
            <a:xfrm>
              <a:off x="3152294" y="6184402"/>
              <a:ext cx="73749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Optically deep water spectrum    </a:t>
              </a:r>
              <a:r>
                <a:rPr lang="en-US" sz="2400" dirty="0" smtClean="0">
                  <a:sym typeface="Wingdings" panose="05000000000000000000" pitchFamily="2" charset="2"/>
                </a:rPr>
                <a:t>  optical constituents </a:t>
              </a:r>
              <a:endParaRPr lang="en-US" sz="2400" dirty="0"/>
            </a:p>
          </p:txBody>
        </p:sp>
        <p:sp>
          <p:nvSpPr>
            <p:cNvPr id="11" name="Down Arrow 10"/>
            <p:cNvSpPr/>
            <p:nvPr/>
          </p:nvSpPr>
          <p:spPr>
            <a:xfrm flipV="1">
              <a:off x="4214204" y="5598593"/>
              <a:ext cx="150971" cy="68246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299455" y="6197849"/>
              <a:ext cx="14462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K ≈ a + b</a:t>
              </a:r>
              <a:r>
                <a:rPr lang="en-US" b="1" dirty="0">
                  <a:solidFill>
                    <a:schemeClr val="accent4">
                      <a:lumMod val="50000"/>
                    </a:schemeClr>
                  </a:solidFill>
                </a:rPr>
                <a:t>b</a:t>
              </a:r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endParaRPr lang="en-US" sz="2400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9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648" y="572564"/>
            <a:ext cx="7632667" cy="60435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01338" y="504883"/>
            <a:ext cx="483760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Water reflectance equation</a:t>
            </a:r>
            <a:endParaRPr lang="en-US" sz="32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84513" y="4037592"/>
            <a:ext cx="6640288" cy="1381317"/>
            <a:chOff x="544282" y="3602153"/>
            <a:chExt cx="6640288" cy="1381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544282" y="4359838"/>
                  <a:ext cx="6640288" cy="6236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𝐴𝐶</m:t>
                            </m:r>
                          </m:sub>
                        </m:sSub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𝑠𝑘𝑦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282" y="4359838"/>
                  <a:ext cx="6640288" cy="6236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Down Arrow 13"/>
            <p:cNvSpPr/>
            <p:nvPr/>
          </p:nvSpPr>
          <p:spPr>
            <a:xfrm>
              <a:off x="3505200" y="3602153"/>
              <a:ext cx="250371" cy="56875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42998" y="1775352"/>
            <a:ext cx="10135273" cy="1331820"/>
            <a:chOff x="1142998" y="1775352"/>
            <a:chExt cx="10135273" cy="13318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1142998" y="2448274"/>
                  <a:ext cx="9938658" cy="6588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𝐴𝐶</m:t>
                            </m:r>
                          </m:sub>
                        </m:sSub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𝑠𝑘𝑦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2998" y="2448274"/>
                  <a:ext cx="9938658" cy="65889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/>
            <p:cNvSpPr txBox="1"/>
            <p:nvPr/>
          </p:nvSpPr>
          <p:spPr>
            <a:xfrm>
              <a:off x="3352127" y="1775352"/>
              <a:ext cx="7926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F0"/>
                  </a:solidFill>
                </a:rPr>
                <a:t>Water volume-backscattering         bottom-reflection        sky-reflection</a:t>
              </a:r>
              <a:endParaRPr lang="en-US" sz="20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27512" y="2203325"/>
            <a:ext cx="6945085" cy="1747178"/>
            <a:chOff x="2427512" y="2203325"/>
            <a:chExt cx="6945085" cy="1747178"/>
          </a:xfrm>
        </p:grpSpPr>
        <p:grpSp>
          <p:nvGrpSpPr>
            <p:cNvPr id="16" name="Group 15"/>
            <p:cNvGrpSpPr/>
            <p:nvPr/>
          </p:nvGrpSpPr>
          <p:grpSpPr>
            <a:xfrm>
              <a:off x="2427512" y="2831819"/>
              <a:ext cx="6945085" cy="1118684"/>
              <a:chOff x="2100940" y="2483469"/>
              <a:chExt cx="6945085" cy="1118684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100940" y="2483469"/>
                <a:ext cx="6945085" cy="1118684"/>
                <a:chOff x="2100940" y="1503755"/>
                <a:chExt cx="6945085" cy="11186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" name="Rectangle 4"/>
                    <p:cNvSpPr/>
                    <p:nvPr/>
                  </p:nvSpPr>
                  <p:spPr>
                    <a:xfrm>
                      <a:off x="2100940" y="2037664"/>
                      <a:ext cx="1153888" cy="584775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oMath>
                        </m:oMathPara>
                      </a14:m>
                      <a:endParaRPr lang="en-US" sz="3200" dirty="0"/>
                    </a:p>
                  </p:txBody>
                </p:sp>
              </mc:Choice>
              <mc:Fallback xmlns="">
                <p:sp>
                  <p:nvSpPr>
                    <p:cNvPr id="5" name="Rectangle 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0940" y="2037664"/>
                      <a:ext cx="1153888" cy="584775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" name="Straight Arrow Connector 6"/>
                <p:cNvCxnSpPr/>
                <p:nvPr/>
              </p:nvCxnSpPr>
              <p:spPr>
                <a:xfrm flipV="1">
                  <a:off x="2677884" y="1667550"/>
                  <a:ext cx="0" cy="520479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Rectangle 7"/>
                    <p:cNvSpPr/>
                    <p:nvPr/>
                  </p:nvSpPr>
                  <p:spPr>
                    <a:xfrm>
                      <a:off x="5464625" y="1873869"/>
                      <a:ext cx="1153888" cy="584775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oMath>
                        </m:oMathPara>
                      </a14:m>
                      <a:endParaRPr lang="en-US" sz="3200" dirty="0"/>
                    </a:p>
                  </p:txBody>
                </p:sp>
              </mc:Choice>
              <mc:Fallback xmlns="">
                <p:sp>
                  <p:nvSpPr>
                    <p:cNvPr id="8" name="Rectangle 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64625" y="1873869"/>
                      <a:ext cx="1153888" cy="584775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9" name="Straight Arrow Connector 8"/>
                <p:cNvCxnSpPr/>
                <p:nvPr/>
              </p:nvCxnSpPr>
              <p:spPr>
                <a:xfrm flipV="1">
                  <a:off x="6041569" y="1503755"/>
                  <a:ext cx="0" cy="520479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7892137" y="1884753"/>
                      <a:ext cx="1153888" cy="584775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oMath>
                        </m:oMathPara>
                      </a14:m>
                      <a:endParaRPr lang="en-US" sz="3200" dirty="0"/>
                    </a:p>
                  </p:txBody>
                </p:sp>
              </mc:Choice>
              <mc:Fallback xmlns="">
                <p:sp>
                  <p:nvSpPr>
                    <p:cNvPr id="10" name="Rectangle 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892137" y="1884753"/>
                      <a:ext cx="1153888" cy="584775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" name="Straight Arrow Connector 10"/>
                <p:cNvCxnSpPr/>
                <p:nvPr/>
              </p:nvCxnSpPr>
              <p:spPr>
                <a:xfrm flipV="1">
                  <a:off x="8469081" y="1514639"/>
                  <a:ext cx="0" cy="520479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/>
              <p:cNvSpPr txBox="1"/>
              <p:nvPr/>
            </p:nvSpPr>
            <p:spPr>
              <a:xfrm>
                <a:off x="3111827" y="3114332"/>
                <a:ext cx="20466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Optically deep</a:t>
                </a:r>
                <a:endParaRPr lang="en-US" sz="24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364969" y="2203325"/>
              <a:ext cx="1511720" cy="769601"/>
              <a:chOff x="5364969" y="2203325"/>
              <a:chExt cx="1511720" cy="769601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5364969" y="2494694"/>
                <a:ext cx="1171562" cy="47823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536531" y="2203325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0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7716285" y="2203326"/>
              <a:ext cx="1511720" cy="769601"/>
              <a:chOff x="5364969" y="2203325"/>
              <a:chExt cx="1511720" cy="769601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 flipV="1">
                <a:off x="5364969" y="2494694"/>
                <a:ext cx="1171562" cy="47823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6536531" y="2203325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0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4561548" y="5648179"/>
            <a:ext cx="476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Infinitely deep water (Atmospherically corrected)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9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44152" y="670011"/>
            <a:ext cx="6703695" cy="5082540"/>
            <a:chOff x="2744152" y="887730"/>
            <a:chExt cx="6703695" cy="5082540"/>
          </a:xfrm>
        </p:grpSpPr>
        <p:graphicFrame>
          <p:nvGraphicFramePr>
            <p:cNvPr id="3" name="Chart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56086242"/>
                </p:ext>
              </p:extLst>
            </p:nvPr>
          </p:nvGraphicFramePr>
          <p:xfrm>
            <a:off x="2744152" y="887730"/>
            <a:ext cx="6703695" cy="50825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4167545" y="2028141"/>
              <a:ext cx="25310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F0"/>
                  </a:solidFill>
                </a:rPr>
                <a:t>Atmosphere-corrected</a:t>
              </a:r>
            </a:p>
            <a:p>
              <a:r>
                <a:rPr lang="en-US" sz="1600" b="1" dirty="0">
                  <a:solidFill>
                    <a:srgbClr val="00B0F0"/>
                  </a:solidFill>
                </a:rPr>
                <a:t> </a:t>
              </a:r>
              <a:r>
                <a:rPr lang="en-US" sz="1600" b="1" dirty="0" smtClean="0">
                  <a:solidFill>
                    <a:srgbClr val="00B0F0"/>
                  </a:solidFill>
                </a:rPr>
                <a:t>    Worldview 3  reflectance</a:t>
              </a:r>
              <a:endParaRPr lang="en-US" sz="16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44155" y="670013"/>
            <a:ext cx="6703695" cy="5082540"/>
            <a:chOff x="2744152" y="887730"/>
            <a:chExt cx="6703695" cy="5082540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31090682"/>
                </p:ext>
              </p:extLst>
            </p:nvPr>
          </p:nvGraphicFramePr>
          <p:xfrm>
            <a:off x="2744152" y="887730"/>
            <a:ext cx="6703695" cy="50825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5454855" y="4824164"/>
              <a:ext cx="14709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Sky reflectance</a:t>
              </a:r>
              <a:endParaRPr lang="en-US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44153" y="670011"/>
            <a:ext cx="6703695" cy="5082540"/>
            <a:chOff x="2744152" y="887730"/>
            <a:chExt cx="6703695" cy="5082540"/>
          </a:xfrm>
        </p:grpSpPr>
        <p:graphicFrame>
          <p:nvGraphicFramePr>
            <p:cNvPr id="11" name="Char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91495310"/>
                </p:ext>
              </p:extLst>
            </p:nvPr>
          </p:nvGraphicFramePr>
          <p:xfrm>
            <a:off x="2744152" y="887730"/>
            <a:ext cx="6703695" cy="50825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3402220" y="4074615"/>
              <a:ext cx="171143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Water</a:t>
              </a:r>
            </a:p>
            <a:p>
              <a:r>
                <a:rPr lang="en-US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 reflectance</a:t>
              </a:r>
            </a:p>
            <a:p>
              <a:r>
                <a:rPr lang="en-US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 (volume-</a:t>
              </a:r>
            </a:p>
            <a:p>
              <a:r>
                <a:rPr lang="en-US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      backscattered)</a:t>
              </a:r>
              <a:endParaRPr 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744154" y="670013"/>
            <a:ext cx="6703695" cy="5082540"/>
            <a:chOff x="2744152" y="887730"/>
            <a:chExt cx="6703695" cy="5082540"/>
          </a:xfrm>
        </p:grpSpPr>
        <p:graphicFrame>
          <p:nvGraphicFramePr>
            <p:cNvPr id="14" name="Chart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31265022"/>
                </p:ext>
              </p:extLst>
            </p:nvPr>
          </p:nvGraphicFramePr>
          <p:xfrm>
            <a:off x="2744152" y="887730"/>
            <a:ext cx="6703695" cy="50825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6662467" y="3289911"/>
              <a:ext cx="15937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4">
                      <a:lumMod val="50000"/>
                    </a:schemeClr>
                  </a:solidFill>
                </a:rPr>
                <a:t>Attenuation</a:t>
              </a:r>
            </a:p>
            <a:p>
              <a:r>
                <a:rPr lang="en-US" sz="1600" b="1" dirty="0" smtClean="0">
                  <a:solidFill>
                    <a:schemeClr val="accent4">
                      <a:lumMod val="50000"/>
                    </a:schemeClr>
                  </a:solidFill>
                </a:rPr>
                <a:t>( K ≈ a + b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</a:rPr>
                <a:t>b</a:t>
              </a:r>
              <a:r>
                <a:rPr lang="en-US" sz="1600" b="1" dirty="0" smtClean="0">
                  <a:solidFill>
                    <a:schemeClr val="accent4">
                      <a:lumMod val="50000"/>
                    </a:schemeClr>
                  </a:solidFill>
                </a:rPr>
                <a:t> ) / 10</a:t>
              </a:r>
              <a:endParaRPr lang="en-US" sz="16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880852" y="178311"/>
            <a:ext cx="5744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Analysis of deep water spectrum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975071" y="5883592"/>
                <a:ext cx="4430487" cy="623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𝐴𝐶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𝑠𝑘𝑦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071" y="5883592"/>
                <a:ext cx="4430487" cy="6236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3635838" y="4923227"/>
            <a:ext cx="7609089" cy="582945"/>
            <a:chOff x="4352367" y="4996535"/>
            <a:chExt cx="3711410" cy="491753"/>
          </a:xfrm>
        </p:grpSpPr>
        <p:grpSp>
          <p:nvGrpSpPr>
            <p:cNvPr id="20" name="Group 19"/>
            <p:cNvGrpSpPr/>
            <p:nvPr/>
          </p:nvGrpSpPr>
          <p:grpSpPr>
            <a:xfrm>
              <a:off x="4352367" y="4996535"/>
              <a:ext cx="2212408" cy="468090"/>
              <a:chOff x="3546820" y="4593766"/>
              <a:chExt cx="2212408" cy="468090"/>
            </a:xfrm>
            <a:solidFill>
              <a:srgbClr val="FF0000"/>
            </a:solidFill>
          </p:grpSpPr>
          <p:sp>
            <p:nvSpPr>
              <p:cNvPr id="21" name="Oval 20"/>
              <p:cNvSpPr/>
              <p:nvPr/>
            </p:nvSpPr>
            <p:spPr>
              <a:xfrm>
                <a:off x="3546820" y="4876800"/>
                <a:ext cx="65314" cy="979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932639" y="4898571"/>
                <a:ext cx="65314" cy="979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413790" y="4963885"/>
                <a:ext cx="65314" cy="979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838907" y="4757054"/>
                <a:ext cx="65314" cy="979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230295" y="4593766"/>
                <a:ext cx="65314" cy="979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693914" y="4865912"/>
                <a:ext cx="65314" cy="979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464421" y="5150769"/>
              <a:ext cx="1599356" cy="33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    </a:t>
              </a:r>
              <a:r>
                <a:rPr lang="en-US" sz="2000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 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Diff = Satellite - Model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578004" y="2135666"/>
            <a:ext cx="2281764" cy="1521303"/>
            <a:chOff x="9578004" y="2135666"/>
            <a:chExt cx="2281764" cy="1521303"/>
          </a:xfrm>
        </p:grpSpPr>
        <p:sp>
          <p:nvSpPr>
            <p:cNvPr id="30" name="Rounded Rectangle 29"/>
            <p:cNvSpPr/>
            <p:nvPr/>
          </p:nvSpPr>
          <p:spPr>
            <a:xfrm>
              <a:off x="9673360" y="2135666"/>
              <a:ext cx="1839104" cy="39510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NL-Optimization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578004" y="3010638"/>
              <a:ext cx="22817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Constrained L-M</a:t>
              </a:r>
            </a:p>
            <a:p>
              <a:r>
                <a:rPr lang="en-US" dirty="0" smtClean="0"/>
                <a:t>(parameter-bounding)</a:t>
              </a:r>
              <a:endParaRPr lang="en-US" dirty="0"/>
            </a:p>
          </p:txBody>
        </p:sp>
      </p:grpSp>
      <p:sp>
        <p:nvSpPr>
          <p:cNvPr id="31" name="Action Button: Home 30">
            <a:hlinkClick r:id="rId8" action="ppaction://hlinksldjump" highlightClick="1"/>
          </p:cNvPr>
          <p:cNvSpPr/>
          <p:nvPr/>
        </p:nvSpPr>
        <p:spPr>
          <a:xfrm>
            <a:off x="10205239" y="5823584"/>
            <a:ext cx="1045029" cy="9797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ction Button: Forward or Next 31">
            <a:hlinkClick r:id="rId9" action="ppaction://hlinksldjump" highlightClick="1"/>
          </p:cNvPr>
          <p:cNvSpPr/>
          <p:nvPr/>
        </p:nvSpPr>
        <p:spPr>
          <a:xfrm>
            <a:off x="10330130" y="1313344"/>
            <a:ext cx="525563" cy="4297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5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11" y="1545725"/>
            <a:ext cx="3389442" cy="33894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2218" y="34595"/>
            <a:ext cx="10345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Satellite Derived Bathymetry (SDB )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9440" y="5039448"/>
                <a:ext cx="3988784" cy="400110"/>
              </a:xfrm>
              <a:prstGeom prst="rect">
                <a:avLst/>
              </a:prstGeom>
              <a:ln w="28575">
                <a:solidFill>
                  <a:srgbClr val="00B0F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𝑡𝑜𝑎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𝑁𝐼𝑅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0" y="5039448"/>
                <a:ext cx="3988784" cy="400110"/>
              </a:xfrm>
              <a:prstGeom prst="rect">
                <a:avLst/>
              </a:prstGeom>
              <a:blipFill rotWithShape="0">
                <a:blip r:embed="rId4"/>
                <a:stretch>
                  <a:fillRect b="-10000"/>
                </a:stretch>
              </a:blipFill>
              <a:ln w="28575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078224" y="1024827"/>
            <a:ext cx="7708684" cy="4431237"/>
            <a:chOff x="4078224" y="1555674"/>
            <a:chExt cx="7708684" cy="44312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0244" y="1555674"/>
              <a:ext cx="6736664" cy="3802710"/>
            </a:xfrm>
            <a:prstGeom prst="rect">
              <a:avLst/>
            </a:prstGeom>
          </p:spPr>
        </p:pic>
        <p:sp>
          <p:nvSpPr>
            <p:cNvPr id="5" name="Right Arrow 4"/>
            <p:cNvSpPr/>
            <p:nvPr/>
          </p:nvSpPr>
          <p:spPr>
            <a:xfrm>
              <a:off x="4078224" y="3273552"/>
              <a:ext cx="768096" cy="5669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286940" y="5586801"/>
              <a:ext cx="3881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DEM     &amp;     bottom reflectance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9303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4908" y="1089251"/>
            <a:ext cx="10694453" cy="2272592"/>
            <a:chOff x="1044908" y="1089251"/>
            <a:chExt cx="10694453" cy="22725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044908" y="2162989"/>
                  <a:ext cx="5791324" cy="11988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b="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908" y="2337165"/>
                  <a:ext cx="5791324" cy="119885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5" name="Group 24"/>
            <p:cNvGrpSpPr/>
            <p:nvPr/>
          </p:nvGrpSpPr>
          <p:grpSpPr>
            <a:xfrm>
              <a:off x="3145970" y="1089251"/>
              <a:ext cx="8593391" cy="869400"/>
              <a:chOff x="3152294" y="5790114"/>
              <a:chExt cx="8593391" cy="869400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152294" y="6184402"/>
                <a:ext cx="73749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Optically deep water spectrum    </a:t>
                </a:r>
                <a:r>
                  <a:rPr lang="en-US" sz="2400" dirty="0" smtClean="0">
                    <a:sym typeface="Wingdings" panose="05000000000000000000" pitchFamily="2" charset="2"/>
                  </a:rPr>
                  <a:t>  optical constituents </a:t>
                </a:r>
                <a:endParaRPr lang="en-US" sz="2400" dirty="0"/>
              </a:p>
            </p:txBody>
          </p:sp>
          <p:sp>
            <p:nvSpPr>
              <p:cNvPr id="27" name="Down Arrow 26"/>
              <p:cNvSpPr/>
              <p:nvPr/>
            </p:nvSpPr>
            <p:spPr>
              <a:xfrm flipV="1">
                <a:off x="3500638" y="5790114"/>
                <a:ext cx="217590" cy="49094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299455" y="6197849"/>
                <a:ext cx="14462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chemeClr val="accent4">
                        <a:lumMod val="50000"/>
                      </a:schemeClr>
                    </a:solidFill>
                  </a:rPr>
                  <a:t>K ≈ a + b</a:t>
                </a:r>
                <a:r>
                  <a:rPr lang="en-US" b="1" dirty="0">
                    <a:solidFill>
                      <a:schemeClr val="accent4">
                        <a:lumMod val="50000"/>
                      </a:schemeClr>
                    </a:solidFill>
                  </a:rPr>
                  <a:t>b</a:t>
                </a:r>
                <a:r>
                  <a:rPr lang="en-US" sz="2400" b="1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endParaRPr lang="en-US" sz="2400" dirty="0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805421" y="3596939"/>
            <a:ext cx="11060007" cy="3089319"/>
            <a:chOff x="805421" y="3771115"/>
            <a:chExt cx="11060007" cy="3089319"/>
          </a:xfrm>
        </p:grpSpPr>
        <p:grpSp>
          <p:nvGrpSpPr>
            <p:cNvPr id="31" name="Group 30"/>
            <p:cNvGrpSpPr/>
            <p:nvPr/>
          </p:nvGrpSpPr>
          <p:grpSpPr>
            <a:xfrm>
              <a:off x="805421" y="3771115"/>
              <a:ext cx="11060007" cy="1822775"/>
              <a:chOff x="805421" y="3988829"/>
              <a:chExt cx="11060007" cy="1822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805421" y="3988829"/>
                    <a:ext cx="6879894" cy="125598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lang="en-US" sz="3200" i="1" dirty="0" smtClean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5421" y="3988829"/>
                    <a:ext cx="6879894" cy="125598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1197305" y="5226829"/>
                    <a:ext cx="10668123" cy="5847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𝐶𝐻𝐿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𝑐𝑑𝑜𝑚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⁡[−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en-US" sz="3200" i="1" dirty="0" smtClean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97305" y="5226829"/>
                    <a:ext cx="10668123" cy="58477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1044908" y="5604449"/>
                  <a:ext cx="5355769" cy="12559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𝑠𝑘𝑦</m:t>
                            </m:r>
                          </m:sub>
                        </m:sSub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𝐴𝐶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32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908" y="5604449"/>
                  <a:ext cx="5355769" cy="125598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/>
          <p:cNvGrpSpPr/>
          <p:nvPr/>
        </p:nvGrpSpPr>
        <p:grpSpPr>
          <a:xfrm>
            <a:off x="3145970" y="2563490"/>
            <a:ext cx="7075717" cy="4037903"/>
            <a:chOff x="3145970" y="2563490"/>
            <a:chExt cx="7075717" cy="4037903"/>
          </a:xfrm>
        </p:grpSpPr>
        <p:sp>
          <p:nvSpPr>
            <p:cNvPr id="19" name="Oval 18"/>
            <p:cNvSpPr/>
            <p:nvPr/>
          </p:nvSpPr>
          <p:spPr>
            <a:xfrm>
              <a:off x="4408714" y="3820881"/>
              <a:ext cx="1469572" cy="89728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879773" y="3553462"/>
              <a:ext cx="370113" cy="46218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169230" y="4754883"/>
              <a:ext cx="816368" cy="74488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716425" y="4733178"/>
              <a:ext cx="1894174" cy="8556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9829741" y="4832319"/>
              <a:ext cx="391946" cy="60916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145970" y="5704107"/>
              <a:ext cx="1469572" cy="89728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04117" y="5393144"/>
              <a:ext cx="370113" cy="46218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773387" y="2563490"/>
              <a:ext cx="370113" cy="46218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318166" y="445227"/>
                <a:ext cx="4198402" cy="623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𝐴𝐶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𝑠𝑘𝑦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166" y="445227"/>
                <a:ext cx="4198402" cy="6236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0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2" y="581708"/>
            <a:ext cx="51244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443128"/>
              </p:ext>
            </p:extLst>
          </p:nvPr>
        </p:nvGraphicFramePr>
        <p:xfrm>
          <a:off x="498249" y="150361"/>
          <a:ext cx="484663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6" name="Equation" r:id="rId4" imgW="1638000" imgH="241200" progId="Equation.3">
                  <p:embed/>
                </p:oleObj>
              </mc:Choice>
              <mc:Fallback>
                <p:oleObj name="Equation" r:id="rId4" imgW="16380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249" y="150361"/>
                        <a:ext cx="4846637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1" y="4169231"/>
            <a:ext cx="5307596" cy="2524465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5268686" y="2726869"/>
            <a:ext cx="0" cy="382633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10350" y="2726865"/>
            <a:ext cx="0" cy="382633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01121" y="5925327"/>
            <a:ext cx="3029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Chlorophyll absorption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843" y="2671491"/>
            <a:ext cx="4182913" cy="41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542" y="548370"/>
            <a:ext cx="440055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228115"/>
              </p:ext>
            </p:extLst>
          </p:nvPr>
        </p:nvGraphicFramePr>
        <p:xfrm>
          <a:off x="6899729" y="115436"/>
          <a:ext cx="4170363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7" name="Equation" r:id="rId9" imgW="1409400" imgH="266400" progId="Equation.3">
                  <p:embed/>
                </p:oleObj>
              </mc:Choice>
              <mc:Fallback>
                <p:oleObj name="Equation" r:id="rId9" imgW="14094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729" y="115436"/>
                        <a:ext cx="4170363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273143" y="4169231"/>
            <a:ext cx="180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Attenuation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811656" y="4580646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K(</a:t>
            </a:r>
            <a:r>
              <a:rPr lang="el-G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Return 1">
            <a:hlinkClick r:id="rId11" action="ppaction://hlinksldjump" highlightClick="1"/>
          </p:cNvPr>
          <p:cNvSpPr/>
          <p:nvPr/>
        </p:nvSpPr>
        <p:spPr>
          <a:xfrm>
            <a:off x="5642449" y="3127248"/>
            <a:ext cx="971872" cy="877391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08935" y="1849554"/>
                <a:ext cx="8164409" cy="668453"/>
              </a:xfrm>
              <a:prstGeom prst="rect">
                <a:avLst/>
              </a:prstGeom>
              <a:ln w="19050"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𝑠𝑘𝑦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935" y="1849554"/>
                <a:ext cx="8164409" cy="66845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878226" y="2985914"/>
                <a:ext cx="2688832" cy="584775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226" y="2985914"/>
                <a:ext cx="2688832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 flipH="1">
            <a:off x="2734489" y="332330"/>
            <a:ext cx="6561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Depth &amp; bottom solution via optimization</a:t>
            </a:r>
            <a:endParaRPr lang="en-US" sz="2800" b="1" dirty="0"/>
          </a:p>
        </p:txBody>
      </p:sp>
      <p:sp>
        <p:nvSpPr>
          <p:cNvPr id="12" name="Down Arrow 11"/>
          <p:cNvSpPr/>
          <p:nvPr/>
        </p:nvSpPr>
        <p:spPr>
          <a:xfrm flipV="1">
            <a:off x="6727371" y="2550484"/>
            <a:ext cx="130629" cy="4245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676839" y="1112560"/>
            <a:ext cx="2661618" cy="1177392"/>
            <a:chOff x="5676839" y="1112560"/>
            <a:chExt cx="2661618" cy="1177392"/>
          </a:xfrm>
        </p:grpSpPr>
        <p:sp>
          <p:nvSpPr>
            <p:cNvPr id="13" name="Oval 12"/>
            <p:cNvSpPr/>
            <p:nvPr/>
          </p:nvSpPr>
          <p:spPr>
            <a:xfrm>
              <a:off x="6542313" y="1112560"/>
              <a:ext cx="348343" cy="44529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1</a:t>
              </a:r>
              <a:endParaRPr lang="en-US" sz="2800" b="1" dirty="0"/>
            </a:p>
          </p:txBody>
        </p:sp>
        <p:cxnSp>
          <p:nvCxnSpPr>
            <p:cNvPr id="15" name="Straight Arrow Connector 14"/>
            <p:cNvCxnSpPr>
              <a:stCxn id="13" idx="2"/>
            </p:cNvCxnSpPr>
            <p:nvPr/>
          </p:nvCxnSpPr>
          <p:spPr>
            <a:xfrm flipH="1">
              <a:off x="5938096" y="1335209"/>
              <a:ext cx="604217" cy="5384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3" idx="6"/>
            </p:cNvCxnSpPr>
            <p:nvPr/>
          </p:nvCxnSpPr>
          <p:spPr>
            <a:xfrm>
              <a:off x="6890656" y="1335209"/>
              <a:ext cx="1186544" cy="5384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5676839" y="1857806"/>
              <a:ext cx="261257" cy="4162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077200" y="1873660"/>
              <a:ext cx="261257" cy="4162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38096" y="3143510"/>
            <a:ext cx="1834307" cy="895086"/>
            <a:chOff x="5938096" y="3143510"/>
            <a:chExt cx="1834307" cy="895086"/>
          </a:xfrm>
        </p:grpSpPr>
        <p:sp>
          <p:nvSpPr>
            <p:cNvPr id="20" name="Oval 19"/>
            <p:cNvSpPr/>
            <p:nvPr/>
          </p:nvSpPr>
          <p:spPr>
            <a:xfrm>
              <a:off x="5938096" y="3593299"/>
              <a:ext cx="348343" cy="44529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2</a:t>
              </a:r>
              <a:endParaRPr lang="en-US" sz="2800" b="1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7375070" y="3593299"/>
              <a:ext cx="348343" cy="44529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3</a:t>
              </a:r>
              <a:endParaRPr lang="en-US" sz="2800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5938096" y="3143511"/>
              <a:ext cx="430047" cy="4162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342356" y="3143510"/>
              <a:ext cx="430047" cy="4162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22965" y="6058093"/>
            <a:ext cx="9490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4</a:t>
            </a:r>
            <a:r>
              <a:rPr lang="en-US" sz="3200" dirty="0" smtClean="0"/>
              <a:t> unknowns   </a:t>
            </a:r>
            <a:r>
              <a:rPr lang="en-US" sz="3200" dirty="0" smtClean="0">
                <a:sym typeface="Wingdings" panose="05000000000000000000" pitchFamily="2" charset="2"/>
              </a:rPr>
              <a:t></a:t>
            </a:r>
            <a:r>
              <a:rPr lang="en-US" sz="3200" dirty="0" smtClean="0"/>
              <a:t>  Inversion using nonlinear-optimization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8681357" y="2985913"/>
                <a:ext cx="3053443" cy="584775"/>
              </a:xfrm>
              <a:prstGeom prst="rect">
                <a:avLst/>
              </a:prstGeom>
              <a:ln w="28575"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32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1357" y="2985913"/>
                <a:ext cx="3053443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Down Arrow 34"/>
          <p:cNvSpPr/>
          <p:nvPr/>
        </p:nvSpPr>
        <p:spPr>
          <a:xfrm flipV="1">
            <a:off x="8980714" y="2539779"/>
            <a:ext cx="130629" cy="4245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746616" y="3032352"/>
            <a:ext cx="1126727" cy="1006242"/>
            <a:chOff x="8746616" y="3032352"/>
            <a:chExt cx="1126727" cy="1006242"/>
          </a:xfrm>
        </p:grpSpPr>
        <p:sp>
          <p:nvSpPr>
            <p:cNvPr id="36" name="Oval 35"/>
            <p:cNvSpPr/>
            <p:nvPr/>
          </p:nvSpPr>
          <p:spPr>
            <a:xfrm>
              <a:off x="9062361" y="3593297"/>
              <a:ext cx="348343" cy="44529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8746616" y="3032352"/>
              <a:ext cx="1126727" cy="538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95001" y="2668200"/>
            <a:ext cx="4652780" cy="3214375"/>
            <a:chOff x="1195001" y="2668200"/>
            <a:chExt cx="4652780" cy="32143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5001" y="2685996"/>
              <a:ext cx="1080451" cy="252243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389751" y="2668200"/>
              <a:ext cx="3458030" cy="3214375"/>
              <a:chOff x="2389751" y="2668200"/>
              <a:chExt cx="3458030" cy="321437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9751" y="2668200"/>
                <a:ext cx="3458030" cy="321437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/>
                  <p:cNvSpPr/>
                  <p:nvPr/>
                </p:nvSpPr>
                <p:spPr>
                  <a:xfrm>
                    <a:off x="4221116" y="2685996"/>
                    <a:ext cx="480644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en-US" sz="2000" i="1" dirty="0"/>
                  </a:p>
                </p:txBody>
              </p:sp>
            </mc:Choice>
            <mc:Fallback xmlns="">
              <p:sp>
                <p:nvSpPr>
                  <p:cNvPr id="32" name="Rectangl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21116" y="2685996"/>
                    <a:ext cx="480644" cy="40011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/>
                  <p:cNvSpPr/>
                  <p:nvPr/>
                </p:nvSpPr>
                <p:spPr>
                  <a:xfrm>
                    <a:off x="4238493" y="3228161"/>
                    <a:ext cx="496674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oMath>
                      </m:oMathPara>
                    </a14:m>
                    <a:endParaRPr lang="en-US" sz="2000" i="1" dirty="0"/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38493" y="3228161"/>
                    <a:ext cx="496674" cy="400110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3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292676"/>
              </p:ext>
            </p:extLst>
          </p:nvPr>
        </p:nvGraphicFramePr>
        <p:xfrm>
          <a:off x="739684" y="1648098"/>
          <a:ext cx="4899660" cy="469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703737"/>
              </p:ext>
            </p:extLst>
          </p:nvPr>
        </p:nvGraphicFramePr>
        <p:xfrm>
          <a:off x="6346370" y="1648098"/>
          <a:ext cx="4899660" cy="469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98344" y="1317657"/>
            <a:ext cx="3546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OLI data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depth = 4.75 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267366" y="1324188"/>
            <a:ext cx="374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WV3 data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depth = 5.88 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346378" y="361029"/>
            <a:ext cx="4330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Depth Inversion Example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5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930636" y="338908"/>
                <a:ext cx="4288238" cy="557204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𝑡𝑜𝑎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𝑎𝑡𝑚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𝑠𝑘𝑦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636" y="338908"/>
                <a:ext cx="4288238" cy="55720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04296" y="1431951"/>
                <a:ext cx="11518896" cy="1028423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𝑡𝑜𝑎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𝑜𝑔</m:t>
                          </m:r>
                        </m:sup>
                      </m:sSub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𝑜𝑧</m:t>
                          </m:r>
                        </m:sup>
                      </m:sSub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𝑐𝑤𝑣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{(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𝑎𝑡𝑚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𝑖𝑛𝑡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𝑅𝑎𝑦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𝐻𝑎𝑙𝑓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𝑐𝑤𝑣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20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𝑅𝑎𝑦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000" dirty="0"/>
                        <m:t>}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𝑐𝑤𝑣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𝑜𝑔</m:t>
                          </m:r>
                        </m:sup>
                      </m:sSub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𝑜𝑧</m:t>
                          </m:r>
                        </m:sup>
                      </m:sSub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𝑐𝑤𝑣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𝐴𝐶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)∙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96" y="1431951"/>
                <a:ext cx="11518896" cy="102842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07323" y="1595258"/>
            <a:ext cx="5495813" cy="4072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074755" y="1450238"/>
            <a:ext cx="2325278" cy="68031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258059" y="478527"/>
            <a:ext cx="828709" cy="3992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88867" y="475479"/>
            <a:ext cx="548293" cy="40234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236211" y="481575"/>
            <a:ext cx="752509" cy="40234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640384" y="1507241"/>
            <a:ext cx="1949321" cy="586734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976345" y="885899"/>
            <a:ext cx="1694402" cy="6579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551313" y="883920"/>
            <a:ext cx="2134228" cy="56631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663013" y="896112"/>
            <a:ext cx="456859" cy="53583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2118771" y="3228862"/>
            <a:ext cx="6928888" cy="1261056"/>
            <a:chOff x="2118771" y="3228862"/>
            <a:chExt cx="6928888" cy="12610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2118771" y="3952064"/>
                  <a:ext cx="6928888" cy="509178"/>
                </a:xfrm>
                <a:prstGeom prst="rect">
                  <a:avLst/>
                </a:prstGeom>
                <a:ln w="19050">
                  <a:solidFill>
                    <a:schemeClr val="bg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𝐾𝑑</m:t>
                                </m:r>
                              </m:sup>
                            </m:sSup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𝐾𝑑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𝐴𝐶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)∙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8771" y="3952064"/>
                  <a:ext cx="6928888" cy="50917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 40"/>
            <p:cNvSpPr/>
            <p:nvPr/>
          </p:nvSpPr>
          <p:spPr>
            <a:xfrm>
              <a:off x="5525189" y="3228862"/>
              <a:ext cx="418411" cy="39929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552316" y="4005147"/>
              <a:ext cx="3708038" cy="47414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5431536" y="3634155"/>
              <a:ext cx="268581" cy="3602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6322246" y="3240805"/>
              <a:ext cx="752509" cy="402345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511084" y="3994365"/>
              <a:ext cx="2477577" cy="495553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6717129" y="3641339"/>
              <a:ext cx="671738" cy="309689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62"/>
          <p:cNvSpPr/>
          <p:nvPr/>
        </p:nvSpPr>
        <p:spPr>
          <a:xfrm>
            <a:off x="1341784" y="104347"/>
            <a:ext cx="34440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SDB  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summary</a:t>
            </a:r>
            <a:endParaRPr lang="en-US" sz="3600" dirty="0"/>
          </a:p>
        </p:txBody>
      </p:sp>
      <p:grpSp>
        <p:nvGrpSpPr>
          <p:cNvPr id="83" name="Group 82"/>
          <p:cNvGrpSpPr/>
          <p:nvPr/>
        </p:nvGrpSpPr>
        <p:grpSpPr>
          <a:xfrm>
            <a:off x="1537911" y="4379976"/>
            <a:ext cx="2765950" cy="770198"/>
            <a:chOff x="1537911" y="4379976"/>
            <a:chExt cx="2765950" cy="770198"/>
          </a:xfrm>
        </p:grpSpPr>
        <p:grpSp>
          <p:nvGrpSpPr>
            <p:cNvPr id="66" name="Group 65"/>
            <p:cNvGrpSpPr/>
            <p:nvPr/>
          </p:nvGrpSpPr>
          <p:grpSpPr>
            <a:xfrm>
              <a:off x="1537911" y="4621953"/>
              <a:ext cx="2765950" cy="528221"/>
              <a:chOff x="4622917" y="4815696"/>
              <a:chExt cx="2765950" cy="528221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4622917" y="4943807"/>
                <a:ext cx="2765950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Find              in the image</a:t>
                </a:r>
                <a:endParaRPr lang="en-US" sz="2000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/>
                  <p:cNvSpPr/>
                  <p:nvPr/>
                </p:nvSpPr>
                <p:spPr>
                  <a:xfrm>
                    <a:off x="5217462" y="4815696"/>
                    <a:ext cx="746166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oMath>
                      </m:oMathPara>
                    </a14:m>
                    <a:endParaRPr lang="en-US" sz="2800" b="1" dirty="0"/>
                  </a:p>
                </p:txBody>
              </p:sp>
            </mc:Choice>
            <mc:Fallback xmlns="">
              <p:sp>
                <p:nvSpPr>
                  <p:cNvPr id="40" name="Rectangle 3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17462" y="4815696"/>
                    <a:ext cx="746166" cy="523220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8" name="Straight Arrow Connector 67"/>
            <p:cNvCxnSpPr/>
            <p:nvPr/>
          </p:nvCxnSpPr>
          <p:spPr>
            <a:xfrm flipH="1">
              <a:off x="2532971" y="4379976"/>
              <a:ext cx="182797" cy="4798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4598241" y="4744515"/>
            <a:ext cx="5277280" cy="400658"/>
            <a:chOff x="4598241" y="4744515"/>
            <a:chExt cx="5277280" cy="400658"/>
          </a:xfrm>
        </p:grpSpPr>
        <p:sp>
          <p:nvSpPr>
            <p:cNvPr id="69" name="Right Arrow 68"/>
            <p:cNvSpPr/>
            <p:nvPr/>
          </p:nvSpPr>
          <p:spPr>
            <a:xfrm>
              <a:off x="4598241" y="4883563"/>
              <a:ext cx="355043" cy="1733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5247664" y="4750064"/>
              <a:ext cx="1839104" cy="39510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NL-Optimization</a:t>
              </a:r>
              <a:endParaRPr lang="en-US" dirty="0"/>
            </a:p>
          </p:txBody>
        </p:sp>
        <p:sp>
          <p:nvSpPr>
            <p:cNvPr id="71" name="Right Arrow 70"/>
            <p:cNvSpPr/>
            <p:nvPr/>
          </p:nvSpPr>
          <p:spPr>
            <a:xfrm>
              <a:off x="7448121" y="4880515"/>
              <a:ext cx="355043" cy="1733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007191" y="4744515"/>
              <a:ext cx="186833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Estimate  </a:t>
              </a:r>
              <a:r>
                <a:rPr lang="en-US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 (</a:t>
              </a:r>
              <a:r>
                <a:rPr lang="el-GR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en-US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           </a:t>
              </a:r>
              <a:endPara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543363" y="1472184"/>
            <a:ext cx="4676830" cy="2179988"/>
            <a:chOff x="4543363" y="1472184"/>
            <a:chExt cx="4676830" cy="2179988"/>
          </a:xfrm>
        </p:grpSpPr>
        <p:grpSp>
          <p:nvGrpSpPr>
            <p:cNvPr id="64" name="Group 63"/>
            <p:cNvGrpSpPr/>
            <p:nvPr/>
          </p:nvGrpSpPr>
          <p:grpSpPr>
            <a:xfrm>
              <a:off x="4543363" y="2288071"/>
              <a:ext cx="3230821" cy="1364101"/>
              <a:chOff x="4543363" y="2288071"/>
              <a:chExt cx="3230821" cy="1364101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43363" y="2479330"/>
                <a:ext cx="3230821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Atmospheric          Correction</a:t>
                </a:r>
                <a:endParaRPr lang="en-US" sz="2000" b="1" dirty="0"/>
              </a:p>
            </p:txBody>
          </p:sp>
          <p:sp>
            <p:nvSpPr>
              <p:cNvPr id="37" name="Down Arrow 36"/>
              <p:cNvSpPr/>
              <p:nvPr/>
            </p:nvSpPr>
            <p:spPr>
              <a:xfrm>
                <a:off x="6063744" y="2288071"/>
                <a:ext cx="194315" cy="83892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37"/>
                  <p:cNvSpPr/>
                  <p:nvPr/>
                </p:nvSpPr>
                <p:spPr>
                  <a:xfrm>
                    <a:off x="5233328" y="3094968"/>
                    <a:ext cx="2241140" cy="557204"/>
                  </a:xfrm>
                  <a:prstGeom prst="rect">
                    <a:avLst/>
                  </a:prstGeom>
                  <a:ln w="19050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𝑠𝑘𝑦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8" name="Rectangle 3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3328" y="3094968"/>
                    <a:ext cx="2241140" cy="557204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  <a:ln w="190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1" name="Group 80"/>
            <p:cNvGrpSpPr/>
            <p:nvPr/>
          </p:nvGrpSpPr>
          <p:grpSpPr>
            <a:xfrm>
              <a:off x="5861304" y="1472184"/>
              <a:ext cx="3358889" cy="1847088"/>
              <a:chOff x="5861304" y="1472184"/>
              <a:chExt cx="3358889" cy="1847088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8641081" y="1472184"/>
                <a:ext cx="198112" cy="326713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9022081" y="1834896"/>
                <a:ext cx="198112" cy="326713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Arrow Connector 77"/>
              <p:cNvCxnSpPr>
                <a:stCxn id="75" idx="2"/>
              </p:cNvCxnSpPr>
              <p:nvPr/>
            </p:nvCxnSpPr>
            <p:spPr>
              <a:xfrm flipH="1">
                <a:off x="5861304" y="1635541"/>
                <a:ext cx="2779777" cy="168373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>
                <a:off x="5898325" y="2042819"/>
                <a:ext cx="3141393" cy="12684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Group 93"/>
          <p:cNvGrpSpPr/>
          <p:nvPr/>
        </p:nvGrpSpPr>
        <p:grpSpPr>
          <a:xfrm>
            <a:off x="2019751" y="3968571"/>
            <a:ext cx="8243859" cy="2581701"/>
            <a:chOff x="2019751" y="3968571"/>
            <a:chExt cx="8243859" cy="2581701"/>
          </a:xfrm>
        </p:grpSpPr>
        <p:grpSp>
          <p:nvGrpSpPr>
            <p:cNvPr id="11" name="Group 10"/>
            <p:cNvGrpSpPr/>
            <p:nvPr/>
          </p:nvGrpSpPr>
          <p:grpSpPr>
            <a:xfrm>
              <a:off x="4234855" y="3968571"/>
              <a:ext cx="1984952" cy="2453120"/>
              <a:chOff x="9924019" y="4983129"/>
              <a:chExt cx="1984952" cy="245312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1709350" y="4993982"/>
                <a:ext cx="199621" cy="350904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9924019" y="4983129"/>
                <a:ext cx="199621" cy="350904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/>
              <p:cNvCxnSpPr>
                <a:stCxn id="13" idx="2"/>
                <a:endCxn id="16" idx="0"/>
              </p:cNvCxnSpPr>
              <p:nvPr/>
            </p:nvCxnSpPr>
            <p:spPr>
              <a:xfrm>
                <a:off x="10023830" y="5334033"/>
                <a:ext cx="965956" cy="1517441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12" idx="2"/>
                <a:endCxn id="16" idx="0"/>
              </p:cNvCxnSpPr>
              <p:nvPr/>
            </p:nvCxnSpPr>
            <p:spPr>
              <a:xfrm flipH="1">
                <a:off x="10989786" y="5344886"/>
                <a:ext cx="819375" cy="1506588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10556013" y="6851474"/>
                <a:ext cx="867545" cy="584775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</a:rPr>
                  <a:t>SDB</a:t>
                </a:r>
                <a:endParaRPr lang="en-US" sz="3200" dirty="0"/>
              </a:p>
            </p:txBody>
          </p:sp>
        </p:grpSp>
        <p:sp>
          <p:nvSpPr>
            <p:cNvPr id="87" name="Rounded Rectangle 86"/>
            <p:cNvSpPr/>
            <p:nvPr/>
          </p:nvSpPr>
          <p:spPr>
            <a:xfrm>
              <a:off x="2019751" y="5708336"/>
              <a:ext cx="2127534" cy="84193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Pixel – by – Pixel</a:t>
              </a:r>
            </a:p>
            <a:p>
              <a:pPr algn="ctr"/>
              <a:r>
                <a:rPr lang="en-US" dirty="0" smtClean="0"/>
                <a:t>NL-Optimization</a:t>
              </a:r>
              <a:endParaRPr lang="en-US" dirty="0"/>
            </a:p>
          </p:txBody>
        </p:sp>
        <p:sp>
          <p:nvSpPr>
            <p:cNvPr id="88" name="Right Arrow 87"/>
            <p:cNvSpPr/>
            <p:nvPr/>
          </p:nvSpPr>
          <p:spPr>
            <a:xfrm>
              <a:off x="4277900" y="5979956"/>
              <a:ext cx="392312" cy="2653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700117" y="5898471"/>
              <a:ext cx="45634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, Bottom reflectance, Sky reflection</a:t>
              </a:r>
              <a:endParaRPr lang="en-US" sz="2400" dirty="0"/>
            </a:p>
          </p:txBody>
        </p:sp>
        <p:sp>
          <p:nvSpPr>
            <p:cNvPr id="92" name="Oval 91"/>
            <p:cNvSpPr/>
            <p:nvPr/>
          </p:nvSpPr>
          <p:spPr>
            <a:xfrm>
              <a:off x="4785804" y="4100472"/>
              <a:ext cx="461860" cy="404540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6512181" y="3977715"/>
              <a:ext cx="1132544" cy="517650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3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V="1">
            <a:off x="-373844" y="2564019"/>
            <a:ext cx="4351397" cy="25529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7404" y="133030"/>
            <a:ext cx="29448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Majuro </a:t>
            </a:r>
            <a:r>
              <a:rPr lang="en-US" sz="3200" b="1" dirty="0" smtClean="0"/>
              <a:t>Atoll</a:t>
            </a:r>
          </a:p>
          <a:p>
            <a:r>
              <a:rPr lang="en-US" sz="3200" b="1" dirty="0" smtClean="0"/>
              <a:t>Marshall Islands</a:t>
            </a:r>
            <a:endParaRPr lang="en-US" sz="3200" b="1" dirty="0"/>
          </a:p>
          <a:p>
            <a:r>
              <a:rPr lang="en-US" sz="3200" b="1" dirty="0" smtClean="0"/>
              <a:t>WorldView3</a:t>
            </a:r>
            <a:endParaRPr lang="en-US" sz="3200" b="1" dirty="0"/>
          </a:p>
        </p:txBody>
      </p:sp>
      <p:pic>
        <p:nvPicPr>
          <p:cNvPr id="4" name="Majur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0064" y="133030"/>
            <a:ext cx="8631936" cy="641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8" y="11913"/>
            <a:ext cx="3917019" cy="48848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38581" y="36313"/>
            <a:ext cx="6897156" cy="4836042"/>
            <a:chOff x="2838581" y="36313"/>
            <a:chExt cx="6897156" cy="48360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8581" y="2746923"/>
              <a:ext cx="1057476" cy="1080046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0747" y="36313"/>
              <a:ext cx="4734990" cy="4836042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4083559" y="3179146"/>
              <a:ext cx="801792" cy="324314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707915" y="2338322"/>
            <a:ext cx="4484085" cy="4328535"/>
            <a:chOff x="7707915" y="2338322"/>
            <a:chExt cx="4484085" cy="43285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9290" y="2338322"/>
              <a:ext cx="3802710" cy="43285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7915" y="3179818"/>
              <a:ext cx="363508" cy="413774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0" name="Down Arrow 9"/>
            <p:cNvSpPr/>
            <p:nvPr/>
          </p:nvSpPr>
          <p:spPr>
            <a:xfrm rot="19791786">
              <a:off x="8097937" y="3560230"/>
              <a:ext cx="484632" cy="96012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9132" y="5018807"/>
            <a:ext cx="4434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Biscayne Bay, Miami, FL 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2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" y="0"/>
            <a:ext cx="3802710" cy="4328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  <p:pic>
        <p:nvPicPr>
          <p:cNvPr id="5" name="Miami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1735" y="566025"/>
            <a:ext cx="9011538" cy="563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821" y="1546400"/>
            <a:ext cx="7369179" cy="531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584" y="4709767"/>
            <a:ext cx="1986657" cy="1788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9374308" cy="5163835"/>
            <a:chOff x="0" y="0"/>
            <a:chExt cx="9374308" cy="5163835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0"/>
              <a:ext cx="5425910" cy="4884843"/>
              <a:chOff x="0" y="0"/>
              <a:chExt cx="5425910" cy="488484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5425910" cy="4884843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017520" y="0"/>
                <a:ext cx="2329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FF00"/>
                    </a:solidFill>
                  </a:rPr>
                  <a:t>200 km x 200 km</a:t>
                </a:r>
                <a:endParaRPr lang="en-US" sz="24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2" name="Right Arrow 11"/>
            <p:cNvSpPr/>
            <p:nvPr/>
          </p:nvSpPr>
          <p:spPr>
            <a:xfrm rot="12262489">
              <a:off x="5655580" y="4679143"/>
              <a:ext cx="3718728" cy="484692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58653" y="1794732"/>
            <a:ext cx="2412267" cy="4203387"/>
            <a:chOff x="1358653" y="1794732"/>
            <a:chExt cx="2412267" cy="4203387"/>
          </a:xfrm>
        </p:grpSpPr>
        <p:sp>
          <p:nvSpPr>
            <p:cNvPr id="15" name="Down Arrow 14"/>
            <p:cNvSpPr/>
            <p:nvPr/>
          </p:nvSpPr>
          <p:spPr>
            <a:xfrm>
              <a:off x="2441775" y="2776147"/>
              <a:ext cx="356616" cy="763631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8653" y="3801494"/>
              <a:ext cx="2412267" cy="2196625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631" y="1794732"/>
              <a:ext cx="447404" cy="407409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802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37" y="2640206"/>
            <a:ext cx="2412267" cy="219662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4593" y="1188721"/>
            <a:ext cx="2999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Landsat 8 OLI</a:t>
            </a:r>
            <a:endParaRPr lang="en-US" sz="3200" dirty="0"/>
          </a:p>
        </p:txBody>
      </p:sp>
      <p:pic>
        <p:nvPicPr>
          <p:cNvPr id="6" name="Bahamas_cra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9723" y="0"/>
            <a:ext cx="949007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6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738" y="2614954"/>
            <a:ext cx="2051689" cy="845545"/>
          </a:xfrm>
          <a:prstGeom prst="rect">
            <a:avLst/>
          </a:prstGeom>
        </p:spPr>
      </p:pic>
      <p:sp>
        <p:nvSpPr>
          <p:cNvPr id="3" name="Sun 2"/>
          <p:cNvSpPr/>
          <p:nvPr/>
        </p:nvSpPr>
        <p:spPr>
          <a:xfrm>
            <a:off x="6031379" y="1202518"/>
            <a:ext cx="688037" cy="628304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43" y="4582885"/>
            <a:ext cx="6407360" cy="1923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306" y="960083"/>
            <a:ext cx="1269991" cy="1113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59335" y="1611519"/>
            <a:ext cx="1427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Atmospheric </a:t>
            </a:r>
          </a:p>
          <a:p>
            <a:r>
              <a:rPr lang="en-US" dirty="0" smtClean="0"/>
              <a:t>Reflectance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353540" y="1889370"/>
            <a:ext cx="927808" cy="138581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282697" y="2054362"/>
            <a:ext cx="439455" cy="124114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1965567" y="1948545"/>
            <a:ext cx="2268972" cy="2623459"/>
            <a:chOff x="1965567" y="1948545"/>
            <a:chExt cx="2268972" cy="2623459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2623454" y="1948545"/>
              <a:ext cx="1001485" cy="262345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646710" y="2940168"/>
              <a:ext cx="587829" cy="1631836"/>
            </a:xfrm>
            <a:prstGeom prst="straightConnector1">
              <a:avLst/>
            </a:prstGeom>
            <a:ln w="28575"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65567" y="4162926"/>
              <a:ext cx="1642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Sky Reflectance</a:t>
              </a:r>
              <a:endParaRPr lang="en-US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922218" y="34595"/>
            <a:ext cx="10345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Satellite Derived Bathymetry (SDB )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992019" y="4597380"/>
            <a:ext cx="2581616" cy="1805276"/>
            <a:chOff x="5122648" y="4586494"/>
            <a:chExt cx="2581616" cy="1805276"/>
          </a:xfrm>
        </p:grpSpPr>
        <p:sp>
          <p:nvSpPr>
            <p:cNvPr id="22" name="Up-Down Arrow 21"/>
            <p:cNvSpPr/>
            <p:nvPr/>
          </p:nvSpPr>
          <p:spPr>
            <a:xfrm>
              <a:off x="5122648" y="4586494"/>
              <a:ext cx="376989" cy="1502229"/>
            </a:xfrm>
            <a:prstGeom prst="up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</a:t>
              </a:r>
            </a:p>
            <a:p>
              <a:pPr algn="ctr"/>
              <a:endPara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01637" y="4853152"/>
              <a:ext cx="2102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Optical Properties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94335" y="5868550"/>
              <a:ext cx="4892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ρ</a:t>
              </a:r>
              <a:r>
                <a:rPr lang="en-US" sz="2800" b="1" i="1" baseline="-25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800" b="1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847315" y="1796609"/>
                <a:ext cx="4288238" cy="557204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𝑡𝑜𝑎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𝑎𝑡𝑚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𝑠𝑘𝑦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315" y="1796609"/>
                <a:ext cx="4288238" cy="5572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/>
          <p:cNvCxnSpPr/>
          <p:nvPr/>
        </p:nvCxnSpPr>
        <p:spPr>
          <a:xfrm flipH="1" flipV="1">
            <a:off x="4234539" y="3513059"/>
            <a:ext cx="593620" cy="1162356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95702" y="3967465"/>
            <a:ext cx="1493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Water-leaving</a:t>
            </a:r>
          </a:p>
          <a:p>
            <a:r>
              <a:rPr lang="en-US" dirty="0" smtClean="0"/>
              <a:t>Reflectance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8168850" y="5037526"/>
                <a:ext cx="3857294" cy="509178"/>
              </a:xfrm>
              <a:prstGeom prst="rect">
                <a:avLst/>
              </a:prstGeom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𝐾𝑑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𝐾𝑑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850" y="5037526"/>
                <a:ext cx="3857294" cy="50917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/>
          <p:cNvGrpSpPr/>
          <p:nvPr/>
        </p:nvGrpSpPr>
        <p:grpSpPr>
          <a:xfrm>
            <a:off x="8168850" y="2390606"/>
            <a:ext cx="2503216" cy="2646920"/>
            <a:chOff x="8168850" y="2347062"/>
            <a:chExt cx="2503216" cy="26469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8168850" y="3196390"/>
                  <a:ext cx="2503216" cy="720647"/>
                </a:xfrm>
                <a:prstGeom prst="rect">
                  <a:avLst/>
                </a:prstGeom>
                <a:ln w="19050">
                  <a:solidFill>
                    <a:srgbClr val="00B05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𝑜𝑔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𝑜𝑧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𝑐𝑤𝑣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·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8850" y="3196390"/>
                  <a:ext cx="2503216" cy="72064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 w="19050"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/>
            <p:cNvCxnSpPr>
              <a:stCxn id="27" idx="0"/>
            </p:cNvCxnSpPr>
            <p:nvPr/>
          </p:nvCxnSpPr>
          <p:spPr>
            <a:xfrm flipV="1">
              <a:off x="9420458" y="2347062"/>
              <a:ext cx="62928" cy="84932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endCxn id="39" idx="4"/>
            </p:cNvCxnSpPr>
            <p:nvPr/>
          </p:nvCxnSpPr>
          <p:spPr>
            <a:xfrm flipH="1" flipV="1">
              <a:off x="10327045" y="3917254"/>
              <a:ext cx="8012" cy="10767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40" idx="4"/>
            </p:cNvCxnSpPr>
            <p:nvPr/>
          </p:nvCxnSpPr>
          <p:spPr>
            <a:xfrm flipH="1" flipV="1">
              <a:off x="9924019" y="3536441"/>
              <a:ext cx="403026" cy="14207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10227597" y="3655998"/>
              <a:ext cx="198896" cy="26125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9824571" y="3275185"/>
              <a:ext cx="198896" cy="26125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Down Arrow 43"/>
          <p:cNvSpPr/>
          <p:nvPr/>
        </p:nvSpPr>
        <p:spPr>
          <a:xfrm rot="1514866">
            <a:off x="5960585" y="1821051"/>
            <a:ext cx="272809" cy="66380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147747" y="2614954"/>
            <a:ext cx="6870181" cy="3995435"/>
            <a:chOff x="3147747" y="2614954"/>
            <a:chExt cx="6870181" cy="3995435"/>
          </a:xfrm>
        </p:grpSpPr>
        <p:grpSp>
          <p:nvGrpSpPr>
            <p:cNvPr id="76" name="Group 75"/>
            <p:cNvGrpSpPr/>
            <p:nvPr/>
          </p:nvGrpSpPr>
          <p:grpSpPr>
            <a:xfrm>
              <a:off x="8675914" y="5964058"/>
              <a:ext cx="1342014" cy="646331"/>
              <a:chOff x="298762" y="4138413"/>
              <a:chExt cx="1342014" cy="646331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298764" y="4138413"/>
                <a:ext cx="1261820" cy="598129"/>
              </a:xfrm>
              <a:prstGeom prst="rect">
                <a:avLst/>
              </a:prstGeom>
              <a:solidFill>
                <a:srgbClr val="FB7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10966" y="4138413"/>
                <a:ext cx="11298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Solution Method</a:t>
                </a:r>
              </a:p>
            </p:txBody>
          </p:sp>
          <p:sp>
            <p:nvSpPr>
              <p:cNvPr id="66" name="Action Button: Forward or Next 65">
                <a:hlinkClick r:id="rId8" action="ppaction://hlinksldjump" highlightClick="1"/>
              </p:cNvPr>
              <p:cNvSpPr/>
              <p:nvPr/>
            </p:nvSpPr>
            <p:spPr>
              <a:xfrm>
                <a:off x="298762" y="4140109"/>
                <a:ext cx="1261822" cy="596433"/>
              </a:xfrm>
              <a:prstGeom prst="actionButtonForwardNext">
                <a:avLst/>
              </a:prstGeom>
              <a:solidFill>
                <a:schemeClr val="bg1">
                  <a:alpha val="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6187881" y="5648181"/>
              <a:ext cx="980589" cy="646331"/>
              <a:chOff x="8423467" y="5261326"/>
              <a:chExt cx="980589" cy="646331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8423467" y="5342906"/>
                <a:ext cx="941548" cy="515564"/>
              </a:xfrm>
              <a:prstGeom prst="rect">
                <a:avLst/>
              </a:prstGeom>
              <a:solidFill>
                <a:srgbClr val="FB7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527402" y="5261326"/>
                <a:ext cx="8766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Ocean</a:t>
                </a:r>
              </a:p>
              <a:p>
                <a:r>
                  <a:rPr lang="en-US" b="1" dirty="0" smtClean="0"/>
                  <a:t>Optics</a:t>
                </a:r>
                <a:endParaRPr lang="en-US" b="1" dirty="0"/>
              </a:p>
            </p:txBody>
          </p:sp>
          <p:sp>
            <p:nvSpPr>
              <p:cNvPr id="64" name="Action Button: Forward or Next 63">
                <a:hlinkClick r:id="rId9" action="ppaction://hlinksldjump" highlightClick="1"/>
              </p:cNvPr>
              <p:cNvSpPr/>
              <p:nvPr/>
            </p:nvSpPr>
            <p:spPr>
              <a:xfrm>
                <a:off x="8428975" y="5347418"/>
                <a:ext cx="936040" cy="515564"/>
              </a:xfrm>
              <a:prstGeom prst="actionButtonForwardNext">
                <a:avLst/>
              </a:prstGeom>
              <a:solidFill>
                <a:schemeClr val="bg1">
                  <a:alpha val="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3147747" y="2614954"/>
              <a:ext cx="1501157" cy="646331"/>
              <a:chOff x="1383160" y="2317108"/>
              <a:chExt cx="1501157" cy="646331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1393371" y="2382492"/>
                <a:ext cx="1301963" cy="515564"/>
              </a:xfrm>
              <a:prstGeom prst="rect">
                <a:avLst/>
              </a:prstGeom>
              <a:solidFill>
                <a:srgbClr val="FB7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383160" y="2317108"/>
                <a:ext cx="15011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Atmospheric</a:t>
                </a:r>
              </a:p>
              <a:p>
                <a:r>
                  <a:rPr lang="en-US" b="1" dirty="0" smtClean="0"/>
                  <a:t>  Correction</a:t>
                </a:r>
                <a:endParaRPr lang="en-US" b="1" dirty="0"/>
              </a:p>
            </p:txBody>
          </p:sp>
          <p:sp>
            <p:nvSpPr>
              <p:cNvPr id="61" name="Action Button: Forward or Next 60">
                <a:hlinkClick r:id="rId10" action="ppaction://hlinksldjump" highlightClick="1"/>
              </p:cNvPr>
              <p:cNvSpPr/>
              <p:nvPr/>
            </p:nvSpPr>
            <p:spPr>
              <a:xfrm>
                <a:off x="1386289" y="2390756"/>
                <a:ext cx="1309045" cy="515564"/>
              </a:xfrm>
              <a:prstGeom prst="actionButtonForwardNext">
                <a:avLst/>
              </a:prstGeom>
              <a:solidFill>
                <a:schemeClr val="bg1">
                  <a:alpha val="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  <p:grpSp>
        <p:nvGrpSpPr>
          <p:cNvPr id="111" name="Group 110"/>
          <p:cNvGrpSpPr/>
          <p:nvPr/>
        </p:nvGrpSpPr>
        <p:grpSpPr>
          <a:xfrm>
            <a:off x="9924019" y="5026673"/>
            <a:ext cx="1984952" cy="1481082"/>
            <a:chOff x="9924019" y="4983129"/>
            <a:chExt cx="1984952" cy="1481082"/>
          </a:xfrm>
        </p:grpSpPr>
        <p:sp>
          <p:nvSpPr>
            <p:cNvPr id="90" name="Rectangle 89"/>
            <p:cNvSpPr/>
            <p:nvPr/>
          </p:nvSpPr>
          <p:spPr>
            <a:xfrm>
              <a:off x="11709350" y="4993982"/>
              <a:ext cx="199621" cy="3509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924019" y="4983129"/>
              <a:ext cx="199621" cy="3509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Arrow Connector 94"/>
            <p:cNvCxnSpPr>
              <a:stCxn id="91" idx="2"/>
              <a:endCxn id="100" idx="0"/>
            </p:cNvCxnSpPr>
            <p:nvPr/>
          </p:nvCxnSpPr>
          <p:spPr>
            <a:xfrm>
              <a:off x="10023830" y="5334033"/>
              <a:ext cx="1177039" cy="5454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stCxn id="90" idx="2"/>
              <a:endCxn id="100" idx="0"/>
            </p:cNvCxnSpPr>
            <p:nvPr/>
          </p:nvCxnSpPr>
          <p:spPr>
            <a:xfrm flipH="1">
              <a:off x="11200869" y="5344886"/>
              <a:ext cx="608292" cy="5345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>
              <a:off x="10767096" y="5879436"/>
              <a:ext cx="8675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SDB</a:t>
              </a:r>
              <a:endParaRPr lang="en-US" sz="32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/>
              <p:cNvSpPr/>
              <p:nvPr/>
            </p:nvSpPr>
            <p:spPr>
              <a:xfrm>
                <a:off x="7839851" y="1110504"/>
                <a:ext cx="3842590" cy="38292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𝑜𝑔</m:t>
                          </m:r>
                        </m:sup>
                      </m:sSubSup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𝑜𝑧</m:t>
                          </m:r>
                        </m:sup>
                      </m:sSubSup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𝑐𝑤𝑣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{(</m:t>
                      </m:r>
                      <m:sSubSup>
                        <m:sSub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𝑎𝑡𝑚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𝑖𝑛𝑡</m:t>
                          </m:r>
                        </m:sup>
                      </m:sSubSup>
                      <m:r>
                        <a:rPr lang="en-US" sz="1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𝑅𝑎𝑦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𝐻𝑎𝑙𝑓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𝑐𝑤𝑣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𝑅𝑎𝑦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200" b="0" i="0" dirty="0" smtClean="0"/>
                        <m:t>}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𝑐𝑤𝑣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2" name="Rectangle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9851" y="1110504"/>
                <a:ext cx="3842590" cy="382925"/>
              </a:xfrm>
              <a:prstGeom prst="rect">
                <a:avLst/>
              </a:prstGeom>
              <a:blipFill rotWithShape="0">
                <a:blip r:embed="rId12"/>
                <a:stretch>
                  <a:fillRect b="-153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4" name="Straight Arrow Connector 113"/>
          <p:cNvCxnSpPr/>
          <p:nvPr/>
        </p:nvCxnSpPr>
        <p:spPr>
          <a:xfrm flipH="1">
            <a:off x="8610600" y="1493429"/>
            <a:ext cx="130629" cy="5288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/>
              <p:cNvSpPr/>
              <p:nvPr/>
            </p:nvSpPr>
            <p:spPr>
              <a:xfrm>
                <a:off x="10024368" y="2695150"/>
                <a:ext cx="2002677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5" name="Rectangle 1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4368" y="2695150"/>
                <a:ext cx="2002677" cy="369332"/>
              </a:xfrm>
              <a:prstGeom prst="rect">
                <a:avLst/>
              </a:prstGeom>
              <a:blipFill rotWithShape="0">
                <a:blip r:embed="rId13"/>
                <a:stretch>
                  <a:fillRect b="-1269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8" name="Straight Arrow Connector 117"/>
          <p:cNvCxnSpPr>
            <a:stCxn id="115" idx="0"/>
          </p:cNvCxnSpPr>
          <p:nvPr/>
        </p:nvCxnSpPr>
        <p:spPr>
          <a:xfrm flipH="1" flipV="1">
            <a:off x="10612349" y="2412031"/>
            <a:ext cx="413358" cy="2831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20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4265"/>
            <a:ext cx="4511431" cy="4130398"/>
          </a:xfrm>
          <a:prstGeom prst="rect">
            <a:avLst/>
          </a:prstGeom>
        </p:spPr>
      </p:pic>
      <p:pic>
        <p:nvPicPr>
          <p:cNvPr id="3" name="LS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8569" y="73152"/>
            <a:ext cx="7726363" cy="6705600"/>
          </a:xfrm>
          <a:prstGeom prst="rect">
            <a:avLst/>
          </a:prstGeom>
        </p:spPr>
      </p:pic>
      <p:sp>
        <p:nvSpPr>
          <p:cNvPr id="4" name="Action Button: Home 3">
            <a:hlinkClick r:id="rId6" action="ppaction://hlinksldjump" highlightClick="1"/>
          </p:cNvPr>
          <p:cNvSpPr/>
          <p:nvPr/>
        </p:nvSpPr>
        <p:spPr>
          <a:xfrm>
            <a:off x="3029546" y="5770261"/>
            <a:ext cx="1045029" cy="9797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9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09351" y="142392"/>
            <a:ext cx="4735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Atmospheric Correction</a:t>
            </a:r>
            <a:endParaRPr lang="en-US" sz="36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-3208" y="0"/>
            <a:ext cx="6568203" cy="4202922"/>
            <a:chOff x="5623797" y="2687357"/>
            <a:chExt cx="6568203" cy="42029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3797" y="2687357"/>
              <a:ext cx="6568203" cy="420292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138218" y="3041364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Soil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357180" y="1132154"/>
            <a:ext cx="1031885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l-GR" sz="36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3600" b="1" i="1" baseline="-25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endParaRPr lang="en-US" sz="3600" b="1" i="1" baseline="-25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806886" y="1051974"/>
            <a:ext cx="132474" cy="302724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194807" y="2592386"/>
            <a:ext cx="6550008" cy="4202922"/>
            <a:chOff x="2511213" y="2647467"/>
            <a:chExt cx="6550008" cy="4202922"/>
          </a:xfrm>
        </p:grpSpPr>
        <p:grpSp>
          <p:nvGrpSpPr>
            <p:cNvPr id="2" name="Group 1"/>
            <p:cNvGrpSpPr/>
            <p:nvPr/>
          </p:nvGrpSpPr>
          <p:grpSpPr>
            <a:xfrm>
              <a:off x="2511213" y="2647467"/>
              <a:ext cx="6550008" cy="4202922"/>
              <a:chOff x="0" y="1"/>
              <a:chExt cx="6550008" cy="420292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"/>
                <a:ext cx="6550008" cy="4202922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596098" y="2424437"/>
                <a:ext cx="17978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1"/>
                    </a:solidFill>
                  </a:rPr>
                  <a:t>Vegetation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2861964" y="2647467"/>
              <a:ext cx="6188371" cy="694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66929" y="2308299"/>
            <a:ext cx="1301585" cy="646331"/>
            <a:chOff x="1371602" y="2559628"/>
            <a:chExt cx="1301585" cy="646331"/>
          </a:xfrm>
        </p:grpSpPr>
        <p:sp>
          <p:nvSpPr>
            <p:cNvPr id="24" name="Rectangle 23"/>
            <p:cNvSpPr/>
            <p:nvPr/>
          </p:nvSpPr>
          <p:spPr>
            <a:xfrm>
              <a:off x="2131051" y="2559628"/>
              <a:ext cx="54213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l-GR" sz="3600" b="1" i="1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ρ</a:t>
              </a:r>
              <a:endParaRPr lang="en-US" sz="3600" b="1" i="1" baseline="-25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1371602" y="2987300"/>
              <a:ext cx="708407" cy="0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483356" y="1012235"/>
            <a:ext cx="3942575" cy="769441"/>
            <a:chOff x="7483356" y="1012235"/>
            <a:chExt cx="3942575" cy="769441"/>
          </a:xfrm>
        </p:grpSpPr>
        <p:sp>
          <p:nvSpPr>
            <p:cNvPr id="6" name="Rectangle 5"/>
            <p:cNvSpPr/>
            <p:nvPr/>
          </p:nvSpPr>
          <p:spPr>
            <a:xfrm>
              <a:off x="7483356" y="1057106"/>
              <a:ext cx="1031885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sz="3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ρ</a:t>
              </a:r>
              <a:r>
                <a:rPr lang="en-US" sz="3600" b="1" i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TOA</a:t>
              </a:r>
              <a:endParaRPr lang="en-US" sz="36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8679222" y="1279649"/>
              <a:ext cx="325358" cy="2346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1004021" y="1057106"/>
              <a:ext cx="421910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sz="3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ρ</a:t>
              </a:r>
              <a:endParaRPr lang="en-US" sz="36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10464471" y="1279648"/>
              <a:ext cx="325358" cy="2346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9213797" y="1012235"/>
              <a:ext cx="1077686" cy="769441"/>
              <a:chOff x="8969829" y="1845368"/>
              <a:chExt cx="1077686" cy="76944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8969829" y="1845368"/>
                <a:ext cx="1077686" cy="76944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9203405" y="1883896"/>
                <a:ext cx="6977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Atm.</a:t>
                </a:r>
              </a:p>
              <a:p>
                <a:r>
                  <a:rPr lang="en-US" sz="2000" b="1" dirty="0" smtClean="0"/>
                  <a:t>Corr.</a:t>
                </a:r>
                <a:endParaRPr lang="en-US" sz="2000" b="1" dirty="0"/>
              </a:p>
            </p:txBody>
          </p:sp>
        </p:grp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07985" y="3074541"/>
            <a:ext cx="7889620" cy="18549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Geometry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l-GR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3200" b="1" i="1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3200" b="1" i="1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Δφ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CWV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.  .  . </a:t>
            </a:r>
            <a:endParaRPr lang="en-US" sz="4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Aerosol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3600" b="1" i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a,550nm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l-GR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PSD, shape, . . .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aseline="-25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803571" y="1578429"/>
            <a:ext cx="1360715" cy="411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892459" y="1894115"/>
            <a:ext cx="2692994" cy="3799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117647" y="1753273"/>
                <a:ext cx="109940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𝒕𝒐𝒂</m:t>
                          </m:r>
                        </m:sub>
                      </m:sSub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647" y="1753273"/>
                <a:ext cx="1099404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253869" y="5693229"/>
                <a:ext cx="53251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869" y="5693229"/>
                <a:ext cx="532518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arallelogram 11"/>
          <p:cNvSpPr/>
          <p:nvPr/>
        </p:nvSpPr>
        <p:spPr>
          <a:xfrm>
            <a:off x="3773346" y="5538393"/>
            <a:ext cx="5493564" cy="999963"/>
          </a:xfrm>
          <a:prstGeom prst="parallelogram">
            <a:avLst>
              <a:gd name="adj" fmla="val 66667"/>
            </a:avLst>
          </a:prstGeom>
          <a:solidFill>
            <a:schemeClr val="accent6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77005" y="182678"/>
            <a:ext cx="4587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Atmospheric correction</a:t>
            </a:r>
            <a:endParaRPr lang="en-US" sz="3600" dirty="0"/>
          </a:p>
        </p:txBody>
      </p:sp>
      <p:sp>
        <p:nvSpPr>
          <p:cNvPr id="4" name="Sun 3"/>
          <p:cNvSpPr/>
          <p:nvPr/>
        </p:nvSpPr>
        <p:spPr>
          <a:xfrm>
            <a:off x="7852925" y="1233283"/>
            <a:ext cx="688037" cy="628304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095" y="788093"/>
            <a:ext cx="1269991" cy="11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_SZA_VZA_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8025" y="920607"/>
            <a:ext cx="7556762" cy="53898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1087" y="182678"/>
            <a:ext cx="7118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Effect of ( Solar &amp; View ) Zenith Angle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9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17144" y="3508903"/>
                <a:ext cx="6614160" cy="1188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𝑇𝑂𝐴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𝑜𝑔</m:t>
                          </m:r>
                        </m:sup>
                      </m:sSubSup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𝑜𝑧</m:t>
                          </m:r>
                        </m:sup>
                      </m:sSubSup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𝑐𝑤𝑣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𝑎𝑡𝑚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44" y="3508903"/>
                <a:ext cx="6614160" cy="118821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7190" y="5097383"/>
                <a:ext cx="6686382" cy="674865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{(</m:t>
                      </m:r>
                      <m:sSubSup>
                        <m:sSub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𝑎𝑡𝑚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𝑖𝑛𝑡</m:t>
                          </m:r>
                        </m:sup>
                      </m:sSubSup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𝑅𝑎𝑦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𝐻𝑎𝑙𝑓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𝑐𝑤𝑣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𝑅𝑎𝑦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200" b="0" i="0" dirty="0" smtClean="0"/>
                        <m:t>}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𝑐𝑤𝑣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90" y="5097383"/>
                <a:ext cx="6686382" cy="6748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>
            <a:stCxn id="4" idx="0"/>
          </p:cNvCxnSpPr>
          <p:nvPr/>
        </p:nvCxnSpPr>
        <p:spPr>
          <a:xfrm flipV="1">
            <a:off x="3460381" y="4451781"/>
            <a:ext cx="795441" cy="6456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966860" y="2048151"/>
            <a:ext cx="5116830" cy="3554730"/>
            <a:chOff x="6890660" y="2124351"/>
            <a:chExt cx="5116830" cy="355473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660" y="2124351"/>
              <a:ext cx="5116830" cy="3554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9390589" y="3001277"/>
                  <a:ext cx="109940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𝝆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𝒕𝒐𝒂</m:t>
                            </m:r>
                          </m:sub>
                        </m:sSub>
                      </m:oMath>
                    </m:oMathPara>
                  </a14:m>
                  <a:endParaRPr lang="en-US" sz="32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90589" y="3001277"/>
                  <a:ext cx="1099404" cy="58477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8313186" y="3661745"/>
                  <a:ext cx="120359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𝝆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𝒂𝒕𝒎</m:t>
                            </m:r>
                          </m:sub>
                        </m:sSub>
                      </m:oMath>
                    </m:oMathPara>
                  </a14:m>
                  <a:endParaRPr lang="en-US" sz="32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186" y="3661745"/>
                  <a:ext cx="1203599" cy="58477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9674032" y="4672565"/>
                  <a:ext cx="532517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oMath>
                    </m:oMathPara>
                  </a14:m>
                  <a:endParaRPr lang="en-US" sz="32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4032" y="4672565"/>
                  <a:ext cx="532517" cy="58477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ctangle 10"/>
          <p:cNvSpPr/>
          <p:nvPr/>
        </p:nvSpPr>
        <p:spPr>
          <a:xfrm>
            <a:off x="1274146" y="5935536"/>
            <a:ext cx="10591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 :  modeling by Rad. Tran. Code 6S (S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econd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imulation of a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atellite </a:t>
            </a:r>
            <a:r>
              <a:rPr lang="en-U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S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ignal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in the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olar </a:t>
            </a:r>
            <a:r>
              <a:rPr lang="en-U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S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pectrum)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12286" y="5791770"/>
                <a:ext cx="8995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𝒂𝒕𝒎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86" y="5791770"/>
                <a:ext cx="899542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H="1">
            <a:off x="4255822" y="1198400"/>
            <a:ext cx="898837" cy="157899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080479" y="1198400"/>
            <a:ext cx="891898" cy="1723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792711" y="664361"/>
                <a:ext cx="109940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𝒕𝒐𝒂</m:t>
                          </m:r>
                        </m:sub>
                      </m:sSub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711" y="664361"/>
                <a:ext cx="1099404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768926" y="2686451"/>
                <a:ext cx="53251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926" y="2686451"/>
                <a:ext cx="532518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Parallelogram 21"/>
          <p:cNvSpPr/>
          <p:nvPr/>
        </p:nvSpPr>
        <p:spPr>
          <a:xfrm>
            <a:off x="2168547" y="2606600"/>
            <a:ext cx="3607661" cy="806579"/>
          </a:xfrm>
          <a:prstGeom prst="parallelogram">
            <a:avLst>
              <a:gd name="adj" fmla="val 66667"/>
            </a:avLst>
          </a:prstGeom>
          <a:solidFill>
            <a:schemeClr val="accent6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n 22"/>
          <p:cNvSpPr/>
          <p:nvPr/>
        </p:nvSpPr>
        <p:spPr>
          <a:xfrm>
            <a:off x="4978604" y="540623"/>
            <a:ext cx="688037" cy="628304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393309" y="1141543"/>
            <a:ext cx="1665514" cy="1050471"/>
          </a:xfrm>
          <a:custGeom>
            <a:avLst/>
            <a:gdLst>
              <a:gd name="connsiteX0" fmla="*/ 1665514 w 1665514"/>
              <a:gd name="connsiteY0" fmla="*/ 0 h 1050471"/>
              <a:gd name="connsiteX1" fmla="*/ 1262743 w 1665514"/>
              <a:gd name="connsiteY1" fmla="*/ 642257 h 1050471"/>
              <a:gd name="connsiteX2" fmla="*/ 903514 w 1665514"/>
              <a:gd name="connsiteY2" fmla="*/ 1034143 h 1050471"/>
              <a:gd name="connsiteX3" fmla="*/ 478971 w 1665514"/>
              <a:gd name="connsiteY3" fmla="*/ 903515 h 1050471"/>
              <a:gd name="connsiteX4" fmla="*/ 0 w 1665514"/>
              <a:gd name="connsiteY4" fmla="*/ 250372 h 105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5514" h="1050471">
                <a:moveTo>
                  <a:pt x="1665514" y="0"/>
                </a:moveTo>
                <a:cubicBezTo>
                  <a:pt x="1527628" y="234950"/>
                  <a:pt x="1389743" y="469900"/>
                  <a:pt x="1262743" y="642257"/>
                </a:cubicBezTo>
                <a:cubicBezTo>
                  <a:pt x="1135743" y="814614"/>
                  <a:pt x="1034143" y="990600"/>
                  <a:pt x="903514" y="1034143"/>
                </a:cubicBezTo>
                <a:cubicBezTo>
                  <a:pt x="772885" y="1077686"/>
                  <a:pt x="629557" y="1034143"/>
                  <a:pt x="478971" y="903515"/>
                </a:cubicBezTo>
                <a:cubicBezTo>
                  <a:pt x="328385" y="772887"/>
                  <a:pt x="164192" y="511629"/>
                  <a:pt x="0" y="250372"/>
                </a:cubicBezTo>
              </a:path>
            </a:pathLst>
          </a:custGeom>
          <a:noFill/>
          <a:ln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549520" y="1247664"/>
                <a:ext cx="12035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𝒂𝒕𝒎</m:t>
                          </m:r>
                        </m:sub>
                      </m:sSub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520" y="1247664"/>
                <a:ext cx="1203599" cy="58477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5194" y="32164"/>
            <a:ext cx="1269991" cy="11131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60978" y="866998"/>
            <a:ext cx="66604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USGS EROS developed ( by Dr. Minsu Kim )</a:t>
            </a:r>
          </a:p>
          <a:p>
            <a:r>
              <a:rPr lang="en-US" sz="2800" dirty="0" smtClean="0"/>
              <a:t>Landsat 8 Atmospheric Correction Algorithm</a:t>
            </a:r>
            <a:endParaRPr lang="en-US" sz="2800" dirty="0"/>
          </a:p>
        </p:txBody>
      </p:sp>
      <p:sp>
        <p:nvSpPr>
          <p:cNvPr id="24" name="Oval 23"/>
          <p:cNvSpPr/>
          <p:nvPr/>
        </p:nvSpPr>
        <p:spPr>
          <a:xfrm>
            <a:off x="5385012" y="3682820"/>
            <a:ext cx="363763" cy="3771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980339" y="4271326"/>
            <a:ext cx="363763" cy="3771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8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57" y="1917601"/>
            <a:ext cx="6214238" cy="29796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82178" y="345893"/>
            <a:ext cx="5281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Majuro Atoll, Marshall Islands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97629" y="1917601"/>
            <a:ext cx="2477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Landsat</a:t>
            </a:r>
            <a:r>
              <a:rPr lang="en-US" sz="2000" b="1" dirty="0" smtClean="0">
                <a:solidFill>
                  <a:srgbClr val="FFFF00"/>
                </a:solidFill>
              </a:rPr>
              <a:t> 8 OLI image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797629" y="2688772"/>
            <a:ext cx="2166255" cy="2460171"/>
            <a:chOff x="2898822" y="2739222"/>
            <a:chExt cx="2097560" cy="241471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8822" y="2739222"/>
              <a:ext cx="2097560" cy="2414717"/>
            </a:xfrm>
            <a:prstGeom prst="rect">
              <a:avLst/>
            </a:prstGeom>
            <a:ln w="38100">
              <a:solidFill>
                <a:srgbClr val="FFFF00"/>
              </a:solidFill>
              <a:prstDash val="sysDash"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3067826" y="3696440"/>
              <a:ext cx="1762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WorldView3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472155" y="1329791"/>
            <a:ext cx="6997498" cy="2717954"/>
            <a:chOff x="3472155" y="1884965"/>
            <a:chExt cx="6997498" cy="271795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5722" y="1884965"/>
              <a:ext cx="3333931" cy="271795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212570" y="1954060"/>
              <a:ext cx="3156857" cy="2566611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472155" y="2941370"/>
              <a:ext cx="3643120" cy="803317"/>
              <a:chOff x="3472155" y="2941370"/>
              <a:chExt cx="3643120" cy="80331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472155" y="3456240"/>
                <a:ext cx="403160" cy="288447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Arrow 16"/>
              <p:cNvSpPr/>
              <p:nvPr/>
            </p:nvSpPr>
            <p:spPr>
              <a:xfrm rot="20718965">
                <a:off x="3875697" y="2941370"/>
                <a:ext cx="3239578" cy="363794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7627292" y="1329791"/>
            <a:ext cx="3997512" cy="4374753"/>
            <a:chOff x="7627292" y="1329791"/>
            <a:chExt cx="3997512" cy="4374753"/>
          </a:xfrm>
        </p:grpSpPr>
        <p:grpSp>
          <p:nvGrpSpPr>
            <p:cNvPr id="23" name="Group 22"/>
            <p:cNvGrpSpPr/>
            <p:nvPr/>
          </p:nvGrpSpPr>
          <p:grpSpPr>
            <a:xfrm>
              <a:off x="9185155" y="1329791"/>
              <a:ext cx="2439649" cy="4374753"/>
              <a:chOff x="9185155" y="1884965"/>
              <a:chExt cx="2439649" cy="437475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185155" y="3135871"/>
                <a:ext cx="198330" cy="126195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Arrow 10"/>
              <p:cNvSpPr/>
              <p:nvPr/>
            </p:nvSpPr>
            <p:spPr>
              <a:xfrm>
                <a:off x="9434346" y="3696440"/>
                <a:ext cx="1528278" cy="363794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7335" y="1884965"/>
                <a:ext cx="537469" cy="4374753"/>
              </a:xfrm>
              <a:prstGeom prst="rect">
                <a:avLst/>
              </a:prstGeom>
              <a:ln w="57150">
                <a:solidFill>
                  <a:srgbClr val="FF0000"/>
                </a:solidFill>
              </a:ln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7627292" y="3485849"/>
              <a:ext cx="27359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WorldView3 (1.6 m)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390961" y="4101705"/>
            <a:ext cx="2935652" cy="2720576"/>
            <a:chOff x="7390961" y="4101705"/>
            <a:chExt cx="2935652" cy="272057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0961" y="4101705"/>
              <a:ext cx="2911092" cy="272057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613691" y="6349717"/>
              <a:ext cx="27129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Landsat 8 OLI (30m)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472057" y="5704544"/>
            <a:ext cx="6214238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flipH="1">
            <a:off x="3254960" y="5361237"/>
            <a:ext cx="193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 miles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3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3286" y="97972"/>
            <a:ext cx="6791778" cy="6640683"/>
            <a:chOff x="391886" y="0"/>
            <a:chExt cx="6791778" cy="6640683"/>
          </a:xfrm>
        </p:grpSpPr>
        <p:pic>
          <p:nvPicPr>
            <p:cNvPr id="3074" name="Picture 2" descr="C:\Users\minsukim\AppData\Local\Temp\1\SNAGHTML4c7f35ff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86" y="0"/>
              <a:ext cx="6791778" cy="6640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6807" y="1340499"/>
              <a:ext cx="2080440" cy="1760373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7" name="Oval 6"/>
            <p:cNvSpPr/>
            <p:nvPr/>
          </p:nvSpPr>
          <p:spPr>
            <a:xfrm>
              <a:off x="5533879" y="2106384"/>
              <a:ext cx="163286" cy="16328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7" idx="3"/>
            </p:cNvCxnSpPr>
            <p:nvPr/>
          </p:nvCxnSpPr>
          <p:spPr>
            <a:xfrm flipH="1">
              <a:off x="4635173" y="2245757"/>
              <a:ext cx="922619" cy="1228926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3238073" y="2337582"/>
                  <a:ext cx="109940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𝝆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𝒕𝒐𝒂</m:t>
                            </m:r>
                          </m:sub>
                        </m:sSub>
                      </m:oMath>
                    </m:oMathPara>
                  </a14:m>
                  <a:endParaRPr lang="en-US" sz="32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8073" y="2337582"/>
                  <a:ext cx="1099404" cy="58477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2326042" y="3496455"/>
                  <a:ext cx="120359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𝝆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𝒂𝒕𝒎</m:t>
                            </m:r>
                          </m:sub>
                        </m:sSub>
                      </m:oMath>
                    </m:oMathPara>
                  </a14:m>
                  <a:endParaRPr lang="en-US" sz="32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042" y="3496455"/>
                  <a:ext cx="1203599" cy="58477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3238073" y="5068569"/>
                  <a:ext cx="1161921" cy="6313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𝝆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𝒗𝒆𝒈</m:t>
                            </m:r>
                          </m:sub>
                        </m:sSub>
                      </m:oMath>
                    </m:oMathPara>
                  </a14:m>
                  <a:endParaRPr lang="en-US" sz="32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8073" y="5068569"/>
                  <a:ext cx="1161921" cy="63132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17"/>
            <p:cNvSpPr/>
            <p:nvPr/>
          </p:nvSpPr>
          <p:spPr>
            <a:xfrm>
              <a:off x="5295147" y="207607"/>
              <a:ext cx="1149196" cy="27991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03312" y="470195"/>
              <a:ext cx="13328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</a:rPr>
                <a:t>AOT = 0.15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790758" y="955407"/>
            <a:ext cx="4422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Aerosol inversion </a:t>
            </a:r>
            <a:r>
              <a:rPr lang="en-US" sz="2800" dirty="0" smtClean="0">
                <a:solidFill>
                  <a:schemeClr val="bg1"/>
                </a:solidFill>
              </a:rPr>
              <a:t>( L8 OLI )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084629" y="97972"/>
            <a:ext cx="4856032" cy="6640683"/>
            <a:chOff x="7084629" y="97972"/>
            <a:chExt cx="4856032" cy="6640683"/>
          </a:xfrm>
        </p:grpSpPr>
        <p:pic>
          <p:nvPicPr>
            <p:cNvPr id="3076" name="Picture 4" descr="C:\Users\minsukim\AppData\Local\Temp\1\SNAGHTML4c883a8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4629" y="97972"/>
              <a:ext cx="4856032" cy="6640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8148995" y="868481"/>
              <a:ext cx="34083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Aerosol Sensitivity</a:t>
              </a:r>
            </a:p>
            <a:p>
              <a:r>
                <a:rPr lang="en-US" sz="2800" dirty="0" smtClean="0">
                  <a:solidFill>
                    <a:schemeClr val="bg1"/>
                  </a:solidFill>
                </a:rPr>
                <a:t>on surface reflectance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58" y="6310410"/>
            <a:ext cx="1325995" cy="518205"/>
          </a:xfrm>
          <a:prstGeom prst="rect">
            <a:avLst/>
          </a:prstGeom>
        </p:spPr>
      </p:pic>
      <p:sp>
        <p:nvSpPr>
          <p:cNvPr id="17" name="Action Button: Forward or Next 16">
            <a:hlinkClick r:id="rId9" action="ppaction://hlinksldjump" highlightClick="1"/>
          </p:cNvPr>
          <p:cNvSpPr/>
          <p:nvPr/>
        </p:nvSpPr>
        <p:spPr>
          <a:xfrm>
            <a:off x="7623432" y="5482204"/>
            <a:ext cx="525563" cy="4297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9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30948</TotalTime>
  <Words>501</Words>
  <Application>Microsoft Office PowerPoint</Application>
  <PresentationFormat>Widescreen</PresentationFormat>
  <Paragraphs>189</Paragraphs>
  <Slides>30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USGS EROS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(CTR), Minsu</dc:creator>
  <cp:lastModifiedBy>Kim (CTR), Minsu</cp:lastModifiedBy>
  <cp:revision>195</cp:revision>
  <dcterms:created xsi:type="dcterms:W3CDTF">2017-03-29T13:30:07Z</dcterms:created>
  <dcterms:modified xsi:type="dcterms:W3CDTF">2017-07-18T10:47:26Z</dcterms:modified>
</cp:coreProperties>
</file>